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00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5FE67-72AD-4036-92FE-D8886658413C}" type="doc">
      <dgm:prSet loTypeId="urn:microsoft.com/office/officeart/2005/8/layout/gear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E66A7D-2242-4A34-8CD1-01DF07FEAC67}">
      <dgm:prSet phldrT="[Szöveg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2000" b="1" dirty="0"/>
            <a:t>Gyermekjogi kommunikáció, együttműködés, jogtudatosság</a:t>
          </a:r>
        </a:p>
      </dgm:t>
    </dgm:pt>
    <dgm:pt modelId="{8D098038-F285-4DD5-862F-99DC99D3B43D}" type="parTrans" cxnId="{8DAFF83E-5A70-4E4B-8A68-485A12B15744}">
      <dgm:prSet/>
      <dgm:spPr/>
      <dgm:t>
        <a:bodyPr/>
        <a:lstStyle/>
        <a:p>
          <a:endParaRPr lang="hu-HU"/>
        </a:p>
      </dgm:t>
    </dgm:pt>
    <dgm:pt modelId="{B336AA9D-4623-4BFE-922B-288F00B26689}" type="sibTrans" cxnId="{8DAFF83E-5A70-4E4B-8A68-485A12B15744}">
      <dgm:prSet/>
      <dgm:spPr>
        <a:solidFill>
          <a:srgbClr val="0070C0"/>
        </a:solidFill>
      </dgm:spPr>
      <dgm:t>
        <a:bodyPr/>
        <a:lstStyle/>
        <a:p>
          <a:endParaRPr lang="hu-HU"/>
        </a:p>
      </dgm:t>
    </dgm:pt>
    <dgm:pt modelId="{616E66C1-1D83-413C-BD38-DD8213F97EA0}">
      <dgm:prSet phldrT="[Szöveg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u-HU" sz="2000" b="1" dirty="0"/>
            <a:t>Stratégiai hivatalbóli átfogó vizsgálatok</a:t>
          </a:r>
        </a:p>
      </dgm:t>
    </dgm:pt>
    <dgm:pt modelId="{C380A9A6-9761-4F7F-87E9-CB21CC9F295D}" type="parTrans" cxnId="{23074DB7-0963-4135-B65A-1DDAE1F2A505}">
      <dgm:prSet/>
      <dgm:spPr/>
      <dgm:t>
        <a:bodyPr/>
        <a:lstStyle/>
        <a:p>
          <a:endParaRPr lang="hu-HU"/>
        </a:p>
      </dgm:t>
    </dgm:pt>
    <dgm:pt modelId="{C7CBB718-FDCF-4803-8B58-36DF7AC02803}" type="sibTrans" cxnId="{23074DB7-0963-4135-B65A-1DDAE1F2A50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hu-HU"/>
        </a:p>
      </dgm:t>
    </dgm:pt>
    <dgm:pt modelId="{C8C110BF-82FC-417A-AA1F-D8E09921B052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2000" b="1" dirty="0"/>
            <a:t>Panasz-beadványok vizsgálata</a:t>
          </a:r>
        </a:p>
      </dgm:t>
    </dgm:pt>
    <dgm:pt modelId="{94BD6490-BA5A-4B25-AB85-2CC6C8AB59E6}" type="parTrans" cxnId="{5F873F82-5E7B-4B25-9D76-E515F7F9EF5B}">
      <dgm:prSet/>
      <dgm:spPr/>
      <dgm:t>
        <a:bodyPr/>
        <a:lstStyle/>
        <a:p>
          <a:endParaRPr lang="hu-HU"/>
        </a:p>
      </dgm:t>
    </dgm:pt>
    <dgm:pt modelId="{F54F817D-7699-45F7-AFF1-947F0654F083}" type="sibTrans" cxnId="{5F873F82-5E7B-4B25-9D76-E515F7F9EF5B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hu-HU"/>
        </a:p>
      </dgm:t>
    </dgm:pt>
    <dgm:pt modelId="{9F0DBD3D-63CE-41D3-AA06-BE0299DA6F12}">
      <dgm:prSet/>
      <dgm:spPr/>
      <dgm:t>
        <a:bodyPr/>
        <a:lstStyle/>
        <a:p>
          <a:endParaRPr lang="hu-HU"/>
        </a:p>
      </dgm:t>
    </dgm:pt>
    <dgm:pt modelId="{0E23E5E8-D6B5-406F-B408-370CF34881DC}" type="parTrans" cxnId="{56BE315B-F499-473F-AF9B-42CFD83ED97B}">
      <dgm:prSet/>
      <dgm:spPr/>
      <dgm:t>
        <a:bodyPr/>
        <a:lstStyle/>
        <a:p>
          <a:endParaRPr lang="hu-HU"/>
        </a:p>
      </dgm:t>
    </dgm:pt>
    <dgm:pt modelId="{85195044-787C-44F8-8BB3-67AC463E4B62}" type="sibTrans" cxnId="{56BE315B-F499-473F-AF9B-42CFD83ED97B}">
      <dgm:prSet/>
      <dgm:spPr/>
      <dgm:t>
        <a:bodyPr/>
        <a:lstStyle/>
        <a:p>
          <a:endParaRPr lang="hu-HU"/>
        </a:p>
      </dgm:t>
    </dgm:pt>
    <dgm:pt modelId="{5327EE5D-F4BD-4A79-8CF2-E9E88926CC23}" type="pres">
      <dgm:prSet presAssocID="{4615FE67-72AD-4036-92FE-D888665841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6EE163-CA08-4FD7-B5E5-8B011D2A6E81}" type="pres">
      <dgm:prSet presAssocID="{52E66A7D-2242-4A34-8CD1-01DF07FEAC67}" presName="gear1" presStyleLbl="node1" presStyleIdx="0" presStyleCnt="3" custScaleX="117357" custScaleY="108277" custLinFactNeighborX="27894" custLinFactNeighborY="-14172">
        <dgm:presLayoutVars>
          <dgm:chMax val="1"/>
          <dgm:bulletEnabled val="1"/>
        </dgm:presLayoutVars>
      </dgm:prSet>
      <dgm:spPr/>
    </dgm:pt>
    <dgm:pt modelId="{FD276477-D33D-4983-8DF3-C3A043097F22}" type="pres">
      <dgm:prSet presAssocID="{52E66A7D-2242-4A34-8CD1-01DF07FEAC67}" presName="gear1srcNode" presStyleLbl="node1" presStyleIdx="0" presStyleCnt="3"/>
      <dgm:spPr/>
    </dgm:pt>
    <dgm:pt modelId="{784DA285-2A66-44AC-87CB-074C06EBA797}" type="pres">
      <dgm:prSet presAssocID="{52E66A7D-2242-4A34-8CD1-01DF07FEAC67}" presName="gear1dstNode" presStyleLbl="node1" presStyleIdx="0" presStyleCnt="3"/>
      <dgm:spPr/>
    </dgm:pt>
    <dgm:pt modelId="{BD7BA13D-C1D9-4834-9B53-6C12E8670BC3}" type="pres">
      <dgm:prSet presAssocID="{616E66C1-1D83-413C-BD38-DD8213F97EA0}" presName="gear2" presStyleLbl="node1" presStyleIdx="1" presStyleCnt="3" custScaleX="145695" custScaleY="141786" custLinFactNeighborX="-5966" custLinFactNeighborY="29381">
        <dgm:presLayoutVars>
          <dgm:chMax val="1"/>
          <dgm:bulletEnabled val="1"/>
        </dgm:presLayoutVars>
      </dgm:prSet>
      <dgm:spPr/>
    </dgm:pt>
    <dgm:pt modelId="{488DD33F-980E-4CEB-84BB-DD2039027A08}" type="pres">
      <dgm:prSet presAssocID="{616E66C1-1D83-413C-BD38-DD8213F97EA0}" presName="gear2srcNode" presStyleLbl="node1" presStyleIdx="1" presStyleCnt="3"/>
      <dgm:spPr/>
    </dgm:pt>
    <dgm:pt modelId="{626E7908-014F-4AB5-B1DC-6E7DB20B189A}" type="pres">
      <dgm:prSet presAssocID="{616E66C1-1D83-413C-BD38-DD8213F97EA0}" presName="gear2dstNode" presStyleLbl="node1" presStyleIdx="1" presStyleCnt="3"/>
      <dgm:spPr/>
    </dgm:pt>
    <dgm:pt modelId="{8D937352-3AD2-4D51-89B0-C8464740D3BD}" type="pres">
      <dgm:prSet presAssocID="{C8C110BF-82FC-417A-AA1F-D8E09921B052}" presName="gear3" presStyleLbl="node1" presStyleIdx="2" presStyleCnt="3" custScaleX="138406" custScaleY="139137" custLinFactNeighborX="4096" custLinFactNeighborY="251"/>
      <dgm:spPr/>
    </dgm:pt>
    <dgm:pt modelId="{7DF67788-9E15-4FE5-BC92-4A477AED79B5}" type="pres">
      <dgm:prSet presAssocID="{C8C110BF-82FC-417A-AA1F-D8E09921B05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2BCD56D-1148-421A-83C8-CD75A9640DCC}" type="pres">
      <dgm:prSet presAssocID="{C8C110BF-82FC-417A-AA1F-D8E09921B052}" presName="gear3srcNode" presStyleLbl="node1" presStyleIdx="2" presStyleCnt="3"/>
      <dgm:spPr/>
    </dgm:pt>
    <dgm:pt modelId="{D2055510-5FF0-413E-AC94-5BDC6A3AA2D7}" type="pres">
      <dgm:prSet presAssocID="{C8C110BF-82FC-417A-AA1F-D8E09921B052}" presName="gear3dstNode" presStyleLbl="node1" presStyleIdx="2" presStyleCnt="3"/>
      <dgm:spPr/>
    </dgm:pt>
    <dgm:pt modelId="{25FF6C0B-BE1C-4445-B2B4-27FB787F6DF9}" type="pres">
      <dgm:prSet presAssocID="{B336AA9D-4623-4BFE-922B-288F00B26689}" presName="connector1" presStyleLbl="sibTrans2D1" presStyleIdx="0" presStyleCnt="3" custScaleX="120502" custScaleY="84021" custLinFactNeighborX="28171" custLinFactNeighborY="-20064"/>
      <dgm:spPr/>
    </dgm:pt>
    <dgm:pt modelId="{FF9A74D5-C17D-45EB-AC41-A703790F919B}" type="pres">
      <dgm:prSet presAssocID="{C7CBB718-FDCF-4803-8B58-36DF7AC02803}" presName="connector2" presStyleLbl="sibTrans2D1" presStyleIdx="1" presStyleCnt="3" custScaleX="114214" custLinFactNeighborX="-22680" custLinFactNeighborY="12370"/>
      <dgm:spPr/>
    </dgm:pt>
    <dgm:pt modelId="{51281DDC-F089-47A0-A6F9-3D5609D0A0B6}" type="pres">
      <dgm:prSet presAssocID="{F54F817D-7699-45F7-AFF1-947F0654F083}" presName="connector3" presStyleLbl="sibTrans2D1" presStyleIdx="2" presStyleCnt="3" custScaleX="120932"/>
      <dgm:spPr/>
    </dgm:pt>
  </dgm:ptLst>
  <dgm:cxnLst>
    <dgm:cxn modelId="{11DDCF07-91E6-48B0-9BE1-534E5077DBB9}" type="presOf" srcId="{C8C110BF-82FC-417A-AA1F-D8E09921B052}" destId="{D2055510-5FF0-413E-AC94-5BDC6A3AA2D7}" srcOrd="3" destOrd="0" presId="urn:microsoft.com/office/officeart/2005/8/layout/gear1"/>
    <dgm:cxn modelId="{D2C92020-FACF-4591-A7C9-D7653EA16C94}" type="presOf" srcId="{52E66A7D-2242-4A34-8CD1-01DF07FEAC67}" destId="{784DA285-2A66-44AC-87CB-074C06EBA797}" srcOrd="2" destOrd="0" presId="urn:microsoft.com/office/officeart/2005/8/layout/gear1"/>
    <dgm:cxn modelId="{5693F721-B9B4-4798-87A7-D32A1EFF88EA}" type="presOf" srcId="{616E66C1-1D83-413C-BD38-DD8213F97EA0}" destId="{BD7BA13D-C1D9-4834-9B53-6C12E8670BC3}" srcOrd="0" destOrd="0" presId="urn:microsoft.com/office/officeart/2005/8/layout/gear1"/>
    <dgm:cxn modelId="{0971A426-E282-462F-82EA-E61EBC8C9090}" type="presOf" srcId="{616E66C1-1D83-413C-BD38-DD8213F97EA0}" destId="{488DD33F-980E-4CEB-84BB-DD2039027A08}" srcOrd="1" destOrd="0" presId="urn:microsoft.com/office/officeart/2005/8/layout/gear1"/>
    <dgm:cxn modelId="{3D01A62F-1FEE-48E7-AE24-72AD193B3867}" type="presOf" srcId="{F54F817D-7699-45F7-AFF1-947F0654F083}" destId="{51281DDC-F089-47A0-A6F9-3D5609D0A0B6}" srcOrd="0" destOrd="0" presId="urn:microsoft.com/office/officeart/2005/8/layout/gear1"/>
    <dgm:cxn modelId="{8DAFF83E-5A70-4E4B-8A68-485A12B15744}" srcId="{4615FE67-72AD-4036-92FE-D8886658413C}" destId="{52E66A7D-2242-4A34-8CD1-01DF07FEAC67}" srcOrd="0" destOrd="0" parTransId="{8D098038-F285-4DD5-862F-99DC99D3B43D}" sibTransId="{B336AA9D-4623-4BFE-922B-288F00B26689}"/>
    <dgm:cxn modelId="{56BE315B-F499-473F-AF9B-42CFD83ED97B}" srcId="{4615FE67-72AD-4036-92FE-D8886658413C}" destId="{9F0DBD3D-63CE-41D3-AA06-BE0299DA6F12}" srcOrd="3" destOrd="0" parTransId="{0E23E5E8-D6B5-406F-B408-370CF34881DC}" sibTransId="{85195044-787C-44F8-8BB3-67AC463E4B62}"/>
    <dgm:cxn modelId="{BF823455-6FD0-4A4E-BB6F-E15B3ECC814A}" type="presOf" srcId="{C7CBB718-FDCF-4803-8B58-36DF7AC02803}" destId="{FF9A74D5-C17D-45EB-AC41-A703790F919B}" srcOrd="0" destOrd="0" presId="urn:microsoft.com/office/officeart/2005/8/layout/gear1"/>
    <dgm:cxn modelId="{9A249F77-1657-4603-9301-10AC098EDCE8}" type="presOf" srcId="{C8C110BF-82FC-417A-AA1F-D8E09921B052}" destId="{7DF67788-9E15-4FE5-BC92-4A477AED79B5}" srcOrd="1" destOrd="0" presId="urn:microsoft.com/office/officeart/2005/8/layout/gear1"/>
    <dgm:cxn modelId="{5F873F82-5E7B-4B25-9D76-E515F7F9EF5B}" srcId="{4615FE67-72AD-4036-92FE-D8886658413C}" destId="{C8C110BF-82FC-417A-AA1F-D8E09921B052}" srcOrd="2" destOrd="0" parTransId="{94BD6490-BA5A-4B25-AB85-2CC6C8AB59E6}" sibTransId="{F54F817D-7699-45F7-AFF1-947F0654F083}"/>
    <dgm:cxn modelId="{5D18588F-D035-4677-8EEE-A815163D1F2E}" type="presOf" srcId="{52E66A7D-2242-4A34-8CD1-01DF07FEAC67}" destId="{786EE163-CA08-4FD7-B5E5-8B011D2A6E81}" srcOrd="0" destOrd="0" presId="urn:microsoft.com/office/officeart/2005/8/layout/gear1"/>
    <dgm:cxn modelId="{3CA17391-7513-4856-B52A-DE9A2C4CEA04}" type="presOf" srcId="{C8C110BF-82FC-417A-AA1F-D8E09921B052}" destId="{8D937352-3AD2-4D51-89B0-C8464740D3BD}" srcOrd="0" destOrd="0" presId="urn:microsoft.com/office/officeart/2005/8/layout/gear1"/>
    <dgm:cxn modelId="{07AFF0A6-3211-4606-BAAF-1E5A5AC95024}" type="presOf" srcId="{C8C110BF-82FC-417A-AA1F-D8E09921B052}" destId="{92BCD56D-1148-421A-83C8-CD75A9640DCC}" srcOrd="2" destOrd="0" presId="urn:microsoft.com/office/officeart/2005/8/layout/gear1"/>
    <dgm:cxn modelId="{23074DB7-0963-4135-B65A-1DDAE1F2A505}" srcId="{4615FE67-72AD-4036-92FE-D8886658413C}" destId="{616E66C1-1D83-413C-BD38-DD8213F97EA0}" srcOrd="1" destOrd="0" parTransId="{C380A9A6-9761-4F7F-87E9-CB21CC9F295D}" sibTransId="{C7CBB718-FDCF-4803-8B58-36DF7AC02803}"/>
    <dgm:cxn modelId="{5C0403C8-7289-4D6A-8754-B07DDF2C45B1}" type="presOf" srcId="{4615FE67-72AD-4036-92FE-D8886658413C}" destId="{5327EE5D-F4BD-4A79-8CF2-E9E88926CC23}" srcOrd="0" destOrd="0" presId="urn:microsoft.com/office/officeart/2005/8/layout/gear1"/>
    <dgm:cxn modelId="{5134CADB-7809-48B9-B2DE-316F9F0E3EF8}" type="presOf" srcId="{616E66C1-1D83-413C-BD38-DD8213F97EA0}" destId="{626E7908-014F-4AB5-B1DC-6E7DB20B189A}" srcOrd="2" destOrd="0" presId="urn:microsoft.com/office/officeart/2005/8/layout/gear1"/>
    <dgm:cxn modelId="{43DAC7DE-3D30-4A8F-840A-5B2ED74C9759}" type="presOf" srcId="{B336AA9D-4623-4BFE-922B-288F00B26689}" destId="{25FF6C0B-BE1C-4445-B2B4-27FB787F6DF9}" srcOrd="0" destOrd="0" presId="urn:microsoft.com/office/officeart/2005/8/layout/gear1"/>
    <dgm:cxn modelId="{A58139E3-1695-4845-9A17-C4DF5E9BB165}" type="presOf" srcId="{52E66A7D-2242-4A34-8CD1-01DF07FEAC67}" destId="{FD276477-D33D-4983-8DF3-C3A043097F22}" srcOrd="1" destOrd="0" presId="urn:microsoft.com/office/officeart/2005/8/layout/gear1"/>
    <dgm:cxn modelId="{A50B1BA6-4771-4048-AC9A-0043620518C1}" type="presParOf" srcId="{5327EE5D-F4BD-4A79-8CF2-E9E88926CC23}" destId="{786EE163-CA08-4FD7-B5E5-8B011D2A6E81}" srcOrd="0" destOrd="0" presId="urn:microsoft.com/office/officeart/2005/8/layout/gear1"/>
    <dgm:cxn modelId="{D51FBB18-225E-46F8-9C9E-C60ECACB6487}" type="presParOf" srcId="{5327EE5D-F4BD-4A79-8CF2-E9E88926CC23}" destId="{FD276477-D33D-4983-8DF3-C3A043097F22}" srcOrd="1" destOrd="0" presId="urn:microsoft.com/office/officeart/2005/8/layout/gear1"/>
    <dgm:cxn modelId="{13C730D9-86CE-4700-816E-A9E4554F9CA1}" type="presParOf" srcId="{5327EE5D-F4BD-4A79-8CF2-E9E88926CC23}" destId="{784DA285-2A66-44AC-87CB-074C06EBA797}" srcOrd="2" destOrd="0" presId="urn:microsoft.com/office/officeart/2005/8/layout/gear1"/>
    <dgm:cxn modelId="{25F2501B-E409-4566-915A-072E8867B7B9}" type="presParOf" srcId="{5327EE5D-F4BD-4A79-8CF2-E9E88926CC23}" destId="{BD7BA13D-C1D9-4834-9B53-6C12E8670BC3}" srcOrd="3" destOrd="0" presId="urn:microsoft.com/office/officeart/2005/8/layout/gear1"/>
    <dgm:cxn modelId="{728E6C37-FED2-4A36-99C8-7D71B4F104A7}" type="presParOf" srcId="{5327EE5D-F4BD-4A79-8CF2-E9E88926CC23}" destId="{488DD33F-980E-4CEB-84BB-DD2039027A08}" srcOrd="4" destOrd="0" presId="urn:microsoft.com/office/officeart/2005/8/layout/gear1"/>
    <dgm:cxn modelId="{BA70DBC3-3910-4C88-A5CB-AF7CBFB19DF1}" type="presParOf" srcId="{5327EE5D-F4BD-4A79-8CF2-E9E88926CC23}" destId="{626E7908-014F-4AB5-B1DC-6E7DB20B189A}" srcOrd="5" destOrd="0" presId="urn:microsoft.com/office/officeart/2005/8/layout/gear1"/>
    <dgm:cxn modelId="{04C6F286-EF69-484E-9C17-28CA2154E1BD}" type="presParOf" srcId="{5327EE5D-F4BD-4A79-8CF2-E9E88926CC23}" destId="{8D937352-3AD2-4D51-89B0-C8464740D3BD}" srcOrd="6" destOrd="0" presId="urn:microsoft.com/office/officeart/2005/8/layout/gear1"/>
    <dgm:cxn modelId="{CDBD2F27-8590-43F2-9A4B-8B4633A79D60}" type="presParOf" srcId="{5327EE5D-F4BD-4A79-8CF2-E9E88926CC23}" destId="{7DF67788-9E15-4FE5-BC92-4A477AED79B5}" srcOrd="7" destOrd="0" presId="urn:microsoft.com/office/officeart/2005/8/layout/gear1"/>
    <dgm:cxn modelId="{97F34F78-8EDA-4E40-B388-0ADABB061E83}" type="presParOf" srcId="{5327EE5D-F4BD-4A79-8CF2-E9E88926CC23}" destId="{92BCD56D-1148-421A-83C8-CD75A9640DCC}" srcOrd="8" destOrd="0" presId="urn:microsoft.com/office/officeart/2005/8/layout/gear1"/>
    <dgm:cxn modelId="{57FF0E8C-A6A9-49B3-BEB2-065027589624}" type="presParOf" srcId="{5327EE5D-F4BD-4A79-8CF2-E9E88926CC23}" destId="{D2055510-5FF0-413E-AC94-5BDC6A3AA2D7}" srcOrd="9" destOrd="0" presId="urn:microsoft.com/office/officeart/2005/8/layout/gear1"/>
    <dgm:cxn modelId="{8EA54C9C-C6CB-4F9E-916E-892420ECD7F7}" type="presParOf" srcId="{5327EE5D-F4BD-4A79-8CF2-E9E88926CC23}" destId="{25FF6C0B-BE1C-4445-B2B4-27FB787F6DF9}" srcOrd="10" destOrd="0" presId="urn:microsoft.com/office/officeart/2005/8/layout/gear1"/>
    <dgm:cxn modelId="{A0949E1B-DF4C-46B3-94A7-3E33FE6DD05D}" type="presParOf" srcId="{5327EE5D-F4BD-4A79-8CF2-E9E88926CC23}" destId="{FF9A74D5-C17D-45EB-AC41-A703790F919B}" srcOrd="11" destOrd="0" presId="urn:microsoft.com/office/officeart/2005/8/layout/gear1"/>
    <dgm:cxn modelId="{71D10E07-4725-4810-A998-DBAB5D8CAA22}" type="presParOf" srcId="{5327EE5D-F4BD-4A79-8CF2-E9E88926CC23}" destId="{51281DDC-F089-47A0-A6F9-3D5609D0A0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26979-9DC2-4E12-A4DF-6E19CA1AB5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A7412C1-BD49-452D-9CDB-05CB69EF412E}">
      <dgm:prSet phldrT="[Szöveg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b="1" dirty="0"/>
            <a:t>Súlyosan és halmozottan fogyatékos tanulók oktatáshoz való jogáról (AJB-1672/2017)</a:t>
          </a:r>
          <a:endParaRPr lang="hu-HU" dirty="0"/>
        </a:p>
      </dgm:t>
    </dgm:pt>
    <dgm:pt modelId="{D4885BA5-4484-4D3D-ADA3-A352432F33C4}" type="parTrans" cxnId="{B462744A-A8B0-430A-A0EA-5DF7F7FABB48}">
      <dgm:prSet/>
      <dgm:spPr/>
      <dgm:t>
        <a:bodyPr/>
        <a:lstStyle/>
        <a:p>
          <a:endParaRPr lang="hu-HU"/>
        </a:p>
      </dgm:t>
    </dgm:pt>
    <dgm:pt modelId="{401E6361-24FC-4FB5-AC85-94FBCAC31DDD}" type="sibTrans" cxnId="{B462744A-A8B0-430A-A0EA-5DF7F7FABB48}">
      <dgm:prSet/>
      <dgm:spPr/>
      <dgm:t>
        <a:bodyPr/>
        <a:lstStyle/>
        <a:p>
          <a:endParaRPr lang="hu-HU"/>
        </a:p>
      </dgm:t>
    </dgm:pt>
    <dgm:pt modelId="{8AF37FE9-FFB8-4B7E-AA1E-A5DA30F11A3D}">
      <dgm:prSet phldrT="[Szöveg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u-HU" b="1" dirty="0"/>
            <a:t>A sajátos nevelési igényű gyermekek befogadó, személyre szabott óvodai nevelésének helyzetéről (AJB-494/2017)</a:t>
          </a:r>
          <a:endParaRPr lang="hu-HU" dirty="0"/>
        </a:p>
      </dgm:t>
    </dgm:pt>
    <dgm:pt modelId="{B468FC39-ED94-4AAB-99C5-8A0B1FA87BBF}" type="parTrans" cxnId="{F77A93B0-5083-4B49-BA2B-3EB6B9BFA4FA}">
      <dgm:prSet/>
      <dgm:spPr/>
      <dgm:t>
        <a:bodyPr/>
        <a:lstStyle/>
        <a:p>
          <a:endParaRPr lang="hu-HU"/>
        </a:p>
      </dgm:t>
    </dgm:pt>
    <dgm:pt modelId="{36ED9DFB-0780-4809-9FE2-302D060831D2}" type="sibTrans" cxnId="{F77A93B0-5083-4B49-BA2B-3EB6B9BFA4FA}">
      <dgm:prSet/>
      <dgm:spPr/>
      <dgm:t>
        <a:bodyPr/>
        <a:lstStyle/>
        <a:p>
          <a:endParaRPr lang="hu-HU"/>
        </a:p>
      </dgm:t>
    </dgm:pt>
    <dgm:pt modelId="{D43E8245-4A89-47A3-B50D-6D16989AA015}">
      <dgm:prSet phldrT="[Szöveg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b="1" dirty="0"/>
            <a:t>Mulasztások és jogsértő gyakorlatok az integráltan nevelhető sajátos nevelési igényű tanulók oktatáshoz való hozzáférésében (AJB-1837/2017)</a:t>
          </a:r>
        </a:p>
      </dgm:t>
    </dgm:pt>
    <dgm:pt modelId="{0AA2B7F5-291D-4990-BF40-A04041A72F68}" type="parTrans" cxnId="{79F0CE9E-43EB-4CD4-B748-B1F51E1CB5E9}">
      <dgm:prSet/>
      <dgm:spPr/>
      <dgm:t>
        <a:bodyPr/>
        <a:lstStyle/>
        <a:p>
          <a:endParaRPr lang="hu-HU"/>
        </a:p>
      </dgm:t>
    </dgm:pt>
    <dgm:pt modelId="{2C1274AA-B599-4CFF-A920-F3747BA4AC99}" type="sibTrans" cxnId="{79F0CE9E-43EB-4CD4-B748-B1F51E1CB5E9}">
      <dgm:prSet/>
      <dgm:spPr/>
      <dgm:t>
        <a:bodyPr/>
        <a:lstStyle/>
        <a:p>
          <a:endParaRPr lang="hu-HU"/>
        </a:p>
      </dgm:t>
    </dgm:pt>
    <dgm:pt modelId="{570591F0-13C2-4E16-B1A9-3504AC1A025D}">
      <dgm:prSet phldrT="[Szöveg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b="1" dirty="0"/>
            <a:t>Sajátos nevelési igényű gyermekek számára óvodai ügyelet biztosításával kapcsolatos jogsértő gyakorlatról (AJB-371/2017)</a:t>
          </a:r>
        </a:p>
      </dgm:t>
    </dgm:pt>
    <dgm:pt modelId="{F67B00B1-7C0C-4B07-AD57-1653BC895164}" type="parTrans" cxnId="{5916B755-4546-49A4-AD93-11C0A08BBE88}">
      <dgm:prSet/>
      <dgm:spPr/>
      <dgm:t>
        <a:bodyPr/>
        <a:lstStyle/>
        <a:p>
          <a:endParaRPr lang="hu-HU"/>
        </a:p>
      </dgm:t>
    </dgm:pt>
    <dgm:pt modelId="{1F61025B-29FA-49E4-BE37-3A1AE89651ED}" type="sibTrans" cxnId="{5916B755-4546-49A4-AD93-11C0A08BBE88}">
      <dgm:prSet/>
      <dgm:spPr/>
      <dgm:t>
        <a:bodyPr/>
        <a:lstStyle/>
        <a:p>
          <a:endParaRPr lang="hu-HU"/>
        </a:p>
      </dgm:t>
    </dgm:pt>
    <dgm:pt modelId="{ECF34D29-46DA-4B29-964C-5E1C0BBED7D5}">
      <dgm:prSet phldrT="[Szöveg]"/>
      <dgm:spPr>
        <a:solidFill>
          <a:srgbClr val="0070C0"/>
        </a:solidFill>
      </dgm:spPr>
      <dgm:t>
        <a:bodyPr/>
        <a:lstStyle/>
        <a:p>
          <a:r>
            <a:rPr lang="hu-HU" b="1" dirty="0"/>
            <a:t>A fogyatékossággal élő személyek, gyermekek kommunikációját támogató digitális eszközök hozzáférhetősége javításának szükségessége (AJB-470/2017)</a:t>
          </a:r>
          <a:endParaRPr lang="hu-HU" dirty="0"/>
        </a:p>
      </dgm:t>
    </dgm:pt>
    <dgm:pt modelId="{539ED0C5-AB32-413F-AFE5-819204A94CC1}" type="parTrans" cxnId="{B43A72DF-F1C2-4833-B0AA-0293F693C8C9}">
      <dgm:prSet/>
      <dgm:spPr/>
      <dgm:t>
        <a:bodyPr/>
        <a:lstStyle/>
        <a:p>
          <a:endParaRPr lang="hu-HU"/>
        </a:p>
      </dgm:t>
    </dgm:pt>
    <dgm:pt modelId="{F4110554-C109-425D-B796-B3213C41C108}" type="sibTrans" cxnId="{B43A72DF-F1C2-4833-B0AA-0293F693C8C9}">
      <dgm:prSet/>
      <dgm:spPr/>
      <dgm:t>
        <a:bodyPr/>
        <a:lstStyle/>
        <a:p>
          <a:endParaRPr lang="hu-HU"/>
        </a:p>
      </dgm:t>
    </dgm:pt>
    <dgm:pt modelId="{F7956A59-6D4B-49AE-AB30-642B3E7B25D7}" type="pres">
      <dgm:prSet presAssocID="{85926979-9DC2-4E12-A4DF-6E19CA1AB5AE}" presName="diagram" presStyleCnt="0">
        <dgm:presLayoutVars>
          <dgm:dir/>
          <dgm:resizeHandles val="exact"/>
        </dgm:presLayoutVars>
      </dgm:prSet>
      <dgm:spPr/>
    </dgm:pt>
    <dgm:pt modelId="{9BE966A5-0AE7-4632-A7A5-05A5AEDF53F3}" type="pres">
      <dgm:prSet presAssocID="{9A7412C1-BD49-452D-9CDB-05CB69EF412E}" presName="node" presStyleLbl="node1" presStyleIdx="0" presStyleCnt="5" custScaleX="112210" custScaleY="107607" custLinFactNeighborX="-129" custLinFactNeighborY="-28820">
        <dgm:presLayoutVars>
          <dgm:bulletEnabled val="1"/>
        </dgm:presLayoutVars>
      </dgm:prSet>
      <dgm:spPr/>
    </dgm:pt>
    <dgm:pt modelId="{3D8855FA-BF3E-4A93-BEC4-ECA80C68ED4A}" type="pres">
      <dgm:prSet presAssocID="{401E6361-24FC-4FB5-AC85-94FBCAC31DDD}" presName="sibTrans" presStyleCnt="0"/>
      <dgm:spPr/>
    </dgm:pt>
    <dgm:pt modelId="{4110D6CC-61CA-4FD7-9250-CA5555674231}" type="pres">
      <dgm:prSet presAssocID="{8AF37FE9-FFB8-4B7E-AA1E-A5DA30F11A3D}" presName="node" presStyleLbl="node1" presStyleIdx="1" presStyleCnt="5" custScaleY="116940" custLinFactNeighborX="-2111" custLinFactNeighborY="-27259">
        <dgm:presLayoutVars>
          <dgm:bulletEnabled val="1"/>
        </dgm:presLayoutVars>
      </dgm:prSet>
      <dgm:spPr/>
    </dgm:pt>
    <dgm:pt modelId="{D969FCA8-E192-4257-AB9B-2FA5DD47A842}" type="pres">
      <dgm:prSet presAssocID="{36ED9DFB-0780-4809-9FE2-302D060831D2}" presName="sibTrans" presStyleCnt="0"/>
      <dgm:spPr/>
    </dgm:pt>
    <dgm:pt modelId="{F7C711E1-9EB0-43F5-9AA3-0FA53A5206D5}" type="pres">
      <dgm:prSet presAssocID="{D43E8245-4A89-47A3-B50D-6D16989AA015}" presName="node" presStyleLbl="node1" presStyleIdx="2" presStyleCnt="5" custScaleY="135057" custLinFactNeighborX="-472" custLinFactNeighborY="-21089">
        <dgm:presLayoutVars>
          <dgm:bulletEnabled val="1"/>
        </dgm:presLayoutVars>
      </dgm:prSet>
      <dgm:spPr/>
    </dgm:pt>
    <dgm:pt modelId="{5C1F0028-DCB3-408E-BBDA-2609829C5236}" type="pres">
      <dgm:prSet presAssocID="{2C1274AA-B599-4CFF-A920-F3747BA4AC99}" presName="sibTrans" presStyleCnt="0"/>
      <dgm:spPr/>
    </dgm:pt>
    <dgm:pt modelId="{6834D3CF-8EA5-4A95-B6F5-F8150BC46D02}" type="pres">
      <dgm:prSet presAssocID="{570591F0-13C2-4E16-B1A9-3504AC1A025D}" presName="node" presStyleLbl="node1" presStyleIdx="3" presStyleCnt="5" custScaleX="119597" custLinFactNeighborX="-95" custLinFactNeighborY="22795">
        <dgm:presLayoutVars>
          <dgm:bulletEnabled val="1"/>
        </dgm:presLayoutVars>
      </dgm:prSet>
      <dgm:spPr/>
    </dgm:pt>
    <dgm:pt modelId="{AE107169-DEFA-41DC-8889-85D970364E12}" type="pres">
      <dgm:prSet presAssocID="{1F61025B-29FA-49E4-BE37-3A1AE89651ED}" presName="sibTrans" presStyleCnt="0"/>
      <dgm:spPr/>
    </dgm:pt>
    <dgm:pt modelId="{A60012C8-1EDD-42B3-B2A1-6EF75858210A}" type="pres">
      <dgm:prSet presAssocID="{ECF34D29-46DA-4B29-964C-5E1C0BBED7D5}" presName="node" presStyleLbl="node1" presStyleIdx="4" presStyleCnt="5" custScaleX="144799" custLinFactNeighborX="-1192" custLinFactNeighborY="22795">
        <dgm:presLayoutVars>
          <dgm:bulletEnabled val="1"/>
        </dgm:presLayoutVars>
      </dgm:prSet>
      <dgm:spPr/>
    </dgm:pt>
  </dgm:ptLst>
  <dgm:cxnLst>
    <dgm:cxn modelId="{034B4936-CAC9-4F75-BFBF-DDBFD8542C1C}" type="presOf" srcId="{8AF37FE9-FFB8-4B7E-AA1E-A5DA30F11A3D}" destId="{4110D6CC-61CA-4FD7-9250-CA5555674231}" srcOrd="0" destOrd="0" presId="urn:microsoft.com/office/officeart/2005/8/layout/default"/>
    <dgm:cxn modelId="{B462744A-A8B0-430A-A0EA-5DF7F7FABB48}" srcId="{85926979-9DC2-4E12-A4DF-6E19CA1AB5AE}" destId="{9A7412C1-BD49-452D-9CDB-05CB69EF412E}" srcOrd="0" destOrd="0" parTransId="{D4885BA5-4484-4D3D-ADA3-A352432F33C4}" sibTransId="{401E6361-24FC-4FB5-AC85-94FBCAC31DDD}"/>
    <dgm:cxn modelId="{5916B755-4546-49A4-AD93-11C0A08BBE88}" srcId="{85926979-9DC2-4E12-A4DF-6E19CA1AB5AE}" destId="{570591F0-13C2-4E16-B1A9-3504AC1A025D}" srcOrd="3" destOrd="0" parTransId="{F67B00B1-7C0C-4B07-AD57-1653BC895164}" sibTransId="{1F61025B-29FA-49E4-BE37-3A1AE89651ED}"/>
    <dgm:cxn modelId="{448D3982-170F-44A7-BAD1-17063A355041}" type="presOf" srcId="{9A7412C1-BD49-452D-9CDB-05CB69EF412E}" destId="{9BE966A5-0AE7-4632-A7A5-05A5AEDF53F3}" srcOrd="0" destOrd="0" presId="urn:microsoft.com/office/officeart/2005/8/layout/default"/>
    <dgm:cxn modelId="{B4BD858D-B3BE-4459-827E-51075829AAE6}" type="presOf" srcId="{570591F0-13C2-4E16-B1A9-3504AC1A025D}" destId="{6834D3CF-8EA5-4A95-B6F5-F8150BC46D02}" srcOrd="0" destOrd="0" presId="urn:microsoft.com/office/officeart/2005/8/layout/default"/>
    <dgm:cxn modelId="{79F0CE9E-43EB-4CD4-B748-B1F51E1CB5E9}" srcId="{85926979-9DC2-4E12-A4DF-6E19CA1AB5AE}" destId="{D43E8245-4A89-47A3-B50D-6D16989AA015}" srcOrd="2" destOrd="0" parTransId="{0AA2B7F5-291D-4990-BF40-A04041A72F68}" sibTransId="{2C1274AA-B599-4CFF-A920-F3747BA4AC99}"/>
    <dgm:cxn modelId="{F77A93B0-5083-4B49-BA2B-3EB6B9BFA4FA}" srcId="{85926979-9DC2-4E12-A4DF-6E19CA1AB5AE}" destId="{8AF37FE9-FFB8-4B7E-AA1E-A5DA30F11A3D}" srcOrd="1" destOrd="0" parTransId="{B468FC39-ED94-4AAB-99C5-8A0B1FA87BBF}" sibTransId="{36ED9DFB-0780-4809-9FE2-302D060831D2}"/>
    <dgm:cxn modelId="{A477C6B3-F41F-43A9-930F-BDC8B80260A2}" type="presOf" srcId="{ECF34D29-46DA-4B29-964C-5E1C0BBED7D5}" destId="{A60012C8-1EDD-42B3-B2A1-6EF75858210A}" srcOrd="0" destOrd="0" presId="urn:microsoft.com/office/officeart/2005/8/layout/default"/>
    <dgm:cxn modelId="{0A6703CD-F79B-41BF-A3E6-03EA60DF2DAB}" type="presOf" srcId="{85926979-9DC2-4E12-A4DF-6E19CA1AB5AE}" destId="{F7956A59-6D4B-49AE-AB30-642B3E7B25D7}" srcOrd="0" destOrd="0" presId="urn:microsoft.com/office/officeart/2005/8/layout/default"/>
    <dgm:cxn modelId="{E0D38DD5-5FAC-44D5-8510-8ADAF2420CFB}" type="presOf" srcId="{D43E8245-4A89-47A3-B50D-6D16989AA015}" destId="{F7C711E1-9EB0-43F5-9AA3-0FA53A5206D5}" srcOrd="0" destOrd="0" presId="urn:microsoft.com/office/officeart/2005/8/layout/default"/>
    <dgm:cxn modelId="{B43A72DF-F1C2-4833-B0AA-0293F693C8C9}" srcId="{85926979-9DC2-4E12-A4DF-6E19CA1AB5AE}" destId="{ECF34D29-46DA-4B29-964C-5E1C0BBED7D5}" srcOrd="4" destOrd="0" parTransId="{539ED0C5-AB32-413F-AFE5-819204A94CC1}" sibTransId="{F4110554-C109-425D-B796-B3213C41C108}"/>
    <dgm:cxn modelId="{76CA8AD9-FC88-4660-BC78-78859BAE83DB}" type="presParOf" srcId="{F7956A59-6D4B-49AE-AB30-642B3E7B25D7}" destId="{9BE966A5-0AE7-4632-A7A5-05A5AEDF53F3}" srcOrd="0" destOrd="0" presId="urn:microsoft.com/office/officeart/2005/8/layout/default"/>
    <dgm:cxn modelId="{74D2ECCD-B622-416D-B5B7-667224653F32}" type="presParOf" srcId="{F7956A59-6D4B-49AE-AB30-642B3E7B25D7}" destId="{3D8855FA-BF3E-4A93-BEC4-ECA80C68ED4A}" srcOrd="1" destOrd="0" presId="urn:microsoft.com/office/officeart/2005/8/layout/default"/>
    <dgm:cxn modelId="{E32FAE4F-7925-451B-BA5D-CD350CEF5126}" type="presParOf" srcId="{F7956A59-6D4B-49AE-AB30-642B3E7B25D7}" destId="{4110D6CC-61CA-4FD7-9250-CA5555674231}" srcOrd="2" destOrd="0" presId="urn:microsoft.com/office/officeart/2005/8/layout/default"/>
    <dgm:cxn modelId="{EA414DE3-B0B9-4EEE-AEB0-41B93FC013D2}" type="presParOf" srcId="{F7956A59-6D4B-49AE-AB30-642B3E7B25D7}" destId="{D969FCA8-E192-4257-AB9B-2FA5DD47A842}" srcOrd="3" destOrd="0" presId="urn:microsoft.com/office/officeart/2005/8/layout/default"/>
    <dgm:cxn modelId="{CFAAB448-22E8-4053-9146-95FC1025B152}" type="presParOf" srcId="{F7956A59-6D4B-49AE-AB30-642B3E7B25D7}" destId="{F7C711E1-9EB0-43F5-9AA3-0FA53A5206D5}" srcOrd="4" destOrd="0" presId="urn:microsoft.com/office/officeart/2005/8/layout/default"/>
    <dgm:cxn modelId="{32D02FA4-2C69-4E8A-BA78-5D42573A4A07}" type="presParOf" srcId="{F7956A59-6D4B-49AE-AB30-642B3E7B25D7}" destId="{5C1F0028-DCB3-408E-BBDA-2609829C5236}" srcOrd="5" destOrd="0" presId="urn:microsoft.com/office/officeart/2005/8/layout/default"/>
    <dgm:cxn modelId="{1CC4DC29-FD36-44C7-A483-4818DA6E2C1C}" type="presParOf" srcId="{F7956A59-6D4B-49AE-AB30-642B3E7B25D7}" destId="{6834D3CF-8EA5-4A95-B6F5-F8150BC46D02}" srcOrd="6" destOrd="0" presId="urn:microsoft.com/office/officeart/2005/8/layout/default"/>
    <dgm:cxn modelId="{B8552EBE-E592-49B4-AA03-43421F5D2994}" type="presParOf" srcId="{F7956A59-6D4B-49AE-AB30-642B3E7B25D7}" destId="{AE107169-DEFA-41DC-8889-85D970364E12}" srcOrd="7" destOrd="0" presId="urn:microsoft.com/office/officeart/2005/8/layout/default"/>
    <dgm:cxn modelId="{88BAC924-D348-40D4-82CA-F874A7E0889E}" type="presParOf" srcId="{F7956A59-6D4B-49AE-AB30-642B3E7B25D7}" destId="{A60012C8-1EDD-42B3-B2A1-6EF7585821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4A0B71-68B5-4621-AEA6-CF8B2804287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CEF061A-FE44-4F67-A12C-E5B5F089AAF0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600" b="1" dirty="0"/>
            <a:t>Szakember-hiány</a:t>
          </a:r>
        </a:p>
      </dgm:t>
    </dgm:pt>
    <dgm:pt modelId="{67B578D2-D048-4E30-A34B-05FCA113CE2A}" type="parTrans" cxnId="{668C3C03-2C85-4799-B024-FE4FDAF9C217}">
      <dgm:prSet/>
      <dgm:spPr/>
      <dgm:t>
        <a:bodyPr/>
        <a:lstStyle/>
        <a:p>
          <a:endParaRPr lang="hu-HU"/>
        </a:p>
      </dgm:t>
    </dgm:pt>
    <dgm:pt modelId="{20ACE94D-AB04-4D34-A81D-59E56C271F03}" type="sibTrans" cxnId="{668C3C03-2C85-4799-B024-FE4FDAF9C21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2600" b="1" dirty="0"/>
            <a:t>Hozzá-férhetőség</a:t>
          </a:r>
        </a:p>
      </dgm:t>
    </dgm:pt>
    <dgm:pt modelId="{2FCF6742-D6A8-4C6B-846D-1B32876DF19D}">
      <dgm:prSet phldrT="[Szöveg]" custT="1"/>
      <dgm:spPr/>
      <dgm:t>
        <a:bodyPr/>
        <a:lstStyle/>
        <a:p>
          <a:pPr algn="ctr"/>
          <a:r>
            <a:rPr lang="hu-HU" sz="3200" b="1" dirty="0">
              <a:solidFill>
                <a:srgbClr val="C00000"/>
              </a:solidFill>
            </a:rPr>
            <a:t>Személyi, tárgyi feltételek hiánya</a:t>
          </a:r>
        </a:p>
      </dgm:t>
    </dgm:pt>
    <dgm:pt modelId="{DD493219-E354-4B42-B203-AF962F7D5C4C}" type="parTrans" cxnId="{2DEB66A8-B44D-4271-A094-FE02C391F0E7}">
      <dgm:prSet/>
      <dgm:spPr/>
      <dgm:t>
        <a:bodyPr/>
        <a:lstStyle/>
        <a:p>
          <a:endParaRPr lang="hu-HU"/>
        </a:p>
      </dgm:t>
    </dgm:pt>
    <dgm:pt modelId="{94EB0694-68D1-4389-AE09-220C66F3D5FE}" type="sibTrans" cxnId="{2DEB66A8-B44D-4271-A094-FE02C391F0E7}">
      <dgm:prSet/>
      <dgm:spPr/>
      <dgm:t>
        <a:bodyPr/>
        <a:lstStyle/>
        <a:p>
          <a:endParaRPr lang="hu-HU"/>
        </a:p>
      </dgm:t>
    </dgm:pt>
    <dgm:pt modelId="{409F172A-627E-4687-9C9B-53EB0C864DBC}">
      <dgm:prSet phldrT="[Szöveg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sz="2600" b="1" dirty="0"/>
            <a:t>OKTATÁS, NEVELÉS és FEJLESZTÉS</a:t>
          </a:r>
        </a:p>
      </dgm:t>
    </dgm:pt>
    <dgm:pt modelId="{2019E7B8-8DCC-457A-9850-9026F5B14829}" type="parTrans" cxnId="{31AD28EA-2297-48CC-AFFC-D56BD459E5E8}">
      <dgm:prSet/>
      <dgm:spPr/>
      <dgm:t>
        <a:bodyPr/>
        <a:lstStyle/>
        <a:p>
          <a:endParaRPr lang="hu-HU"/>
        </a:p>
      </dgm:t>
    </dgm:pt>
    <dgm:pt modelId="{C6EF3579-AD1D-4163-A22D-51485B79CCF9}" type="sibTrans" cxnId="{31AD28EA-2297-48CC-AFFC-D56BD459E5E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u-HU" sz="2600" b="1" dirty="0"/>
            <a:t>A szakértői bizottságok kényszerpályái</a:t>
          </a:r>
        </a:p>
      </dgm:t>
    </dgm:pt>
    <dgm:pt modelId="{A50E4720-2B11-4830-9EA5-1E5992DED2BF}">
      <dgm:prSet phldrT="[Szöveg]" custT="1"/>
      <dgm:spPr/>
      <dgm:t>
        <a:bodyPr/>
        <a:lstStyle/>
        <a:p>
          <a:pPr algn="ctr"/>
          <a:r>
            <a:rPr lang="hu-HU" sz="3200" b="1" dirty="0">
              <a:solidFill>
                <a:schemeClr val="accent6">
                  <a:lumMod val="50000"/>
                </a:schemeClr>
              </a:solidFill>
            </a:rPr>
            <a:t>Alapjogi probléma-térkép</a:t>
          </a:r>
        </a:p>
      </dgm:t>
    </dgm:pt>
    <dgm:pt modelId="{FCC15FC1-76F4-4D54-B57F-BEE03C2C1970}" type="parTrans" cxnId="{650D9AB8-F3D9-4753-87AB-224CBB92E07E}">
      <dgm:prSet/>
      <dgm:spPr/>
      <dgm:t>
        <a:bodyPr/>
        <a:lstStyle/>
        <a:p>
          <a:endParaRPr lang="hu-HU"/>
        </a:p>
      </dgm:t>
    </dgm:pt>
    <dgm:pt modelId="{4530D541-1CF0-4E99-BE56-97E1F01EA98C}" type="sibTrans" cxnId="{650D9AB8-F3D9-4753-87AB-224CBB92E07E}">
      <dgm:prSet/>
      <dgm:spPr/>
      <dgm:t>
        <a:bodyPr/>
        <a:lstStyle/>
        <a:p>
          <a:endParaRPr lang="hu-HU"/>
        </a:p>
      </dgm:t>
    </dgm:pt>
    <dgm:pt modelId="{8A95BD01-78CF-442D-A0F8-DE7AD94264A9}">
      <dgm:prSet phldrT="[Szöveg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600" b="1" dirty="0"/>
            <a:t>Képzések, tovább-képzések</a:t>
          </a:r>
        </a:p>
      </dgm:t>
    </dgm:pt>
    <dgm:pt modelId="{BF2445A4-13C8-453F-8979-1C3252F913A2}" type="parTrans" cxnId="{8307ECC0-9775-4096-9FFD-6665BEEE2C4C}">
      <dgm:prSet/>
      <dgm:spPr/>
      <dgm:t>
        <a:bodyPr/>
        <a:lstStyle/>
        <a:p>
          <a:endParaRPr lang="hu-HU"/>
        </a:p>
      </dgm:t>
    </dgm:pt>
    <dgm:pt modelId="{8CB0C82F-A34C-4DAC-99C1-308FD7700465}" type="sibTrans" cxnId="{8307ECC0-9775-4096-9FFD-6665BEEE2C4C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hu-HU" sz="2600" b="1" dirty="0"/>
            <a:t>Statisztikák és információk</a:t>
          </a:r>
        </a:p>
      </dgm:t>
    </dgm:pt>
    <dgm:pt modelId="{2765AAE8-8781-4871-99BD-F55F89F083F5}">
      <dgm:prSet phldrT="[Szöveg]" custT="1"/>
      <dgm:spPr/>
      <dgm:t>
        <a:bodyPr/>
        <a:lstStyle/>
        <a:p>
          <a:pPr algn="ctr"/>
          <a:r>
            <a:rPr lang="hu-HU" sz="3200" b="1" dirty="0">
              <a:solidFill>
                <a:schemeClr val="tx1"/>
              </a:solidFill>
            </a:rPr>
            <a:t>Szabályozásbeli és joggyakorlati aggályok</a:t>
          </a:r>
        </a:p>
      </dgm:t>
    </dgm:pt>
    <dgm:pt modelId="{FD31C896-E3F9-4175-A3FD-0B3EEBAAEC8D}" type="parTrans" cxnId="{CDE3F35A-5B77-4CA9-B215-E3CF81FE03AF}">
      <dgm:prSet/>
      <dgm:spPr/>
      <dgm:t>
        <a:bodyPr/>
        <a:lstStyle/>
        <a:p>
          <a:endParaRPr lang="hu-HU"/>
        </a:p>
      </dgm:t>
    </dgm:pt>
    <dgm:pt modelId="{5DD43CC4-0565-4BDB-B503-25005111309B}" type="sibTrans" cxnId="{CDE3F35A-5B77-4CA9-B215-E3CF81FE03AF}">
      <dgm:prSet/>
      <dgm:spPr/>
      <dgm:t>
        <a:bodyPr/>
        <a:lstStyle/>
        <a:p>
          <a:endParaRPr lang="hu-HU"/>
        </a:p>
      </dgm:t>
    </dgm:pt>
    <dgm:pt modelId="{A1533EA9-B948-484D-9AC9-8F295566C3DD}" type="pres">
      <dgm:prSet presAssocID="{1F4A0B71-68B5-4621-AEA6-CF8B2804287D}" presName="Name0" presStyleCnt="0">
        <dgm:presLayoutVars>
          <dgm:chMax/>
          <dgm:chPref/>
          <dgm:dir/>
          <dgm:animLvl val="lvl"/>
        </dgm:presLayoutVars>
      </dgm:prSet>
      <dgm:spPr/>
    </dgm:pt>
    <dgm:pt modelId="{E3F10BC5-48C0-449E-A31E-8720A549EDD4}" type="pres">
      <dgm:prSet presAssocID="{DCEF061A-FE44-4F67-A12C-E5B5F089AAF0}" presName="composite" presStyleCnt="0"/>
      <dgm:spPr/>
    </dgm:pt>
    <dgm:pt modelId="{68542F25-AEBA-48EE-960E-7511EEE62035}" type="pres">
      <dgm:prSet presAssocID="{DCEF061A-FE44-4F67-A12C-E5B5F089AAF0}" presName="Parent1" presStyleLbl="node1" presStyleIdx="0" presStyleCnt="6" custScaleX="164599" custLinFactNeighborX="-15305" custLinFactNeighborY="-7">
        <dgm:presLayoutVars>
          <dgm:chMax val="1"/>
          <dgm:chPref val="1"/>
          <dgm:bulletEnabled val="1"/>
        </dgm:presLayoutVars>
      </dgm:prSet>
      <dgm:spPr/>
    </dgm:pt>
    <dgm:pt modelId="{946DA894-33CE-4DAB-ABEF-AA9715BFDC4E}" type="pres">
      <dgm:prSet presAssocID="{DCEF061A-FE44-4F67-A12C-E5B5F089AAF0}" presName="Childtext1" presStyleLbl="revTx" presStyleIdx="0" presStyleCnt="3" custScaleX="152388" custScaleY="100004" custLinFactNeighborX="39318" custLinFactNeighborY="-908">
        <dgm:presLayoutVars>
          <dgm:chMax val="0"/>
          <dgm:chPref val="0"/>
          <dgm:bulletEnabled val="1"/>
        </dgm:presLayoutVars>
      </dgm:prSet>
      <dgm:spPr/>
    </dgm:pt>
    <dgm:pt modelId="{280E3512-B757-4218-A81E-C36F3701C66B}" type="pres">
      <dgm:prSet presAssocID="{DCEF061A-FE44-4F67-A12C-E5B5F089AAF0}" presName="BalanceSpacing" presStyleCnt="0"/>
      <dgm:spPr/>
    </dgm:pt>
    <dgm:pt modelId="{95C79F60-86F2-42A5-8FA3-1D74971BC138}" type="pres">
      <dgm:prSet presAssocID="{DCEF061A-FE44-4F67-A12C-E5B5F089AAF0}" presName="BalanceSpacing1" presStyleCnt="0"/>
      <dgm:spPr/>
    </dgm:pt>
    <dgm:pt modelId="{2400316B-8ADF-4588-89DC-B0441C2C084D}" type="pres">
      <dgm:prSet presAssocID="{20ACE94D-AB04-4D34-A81D-59E56C271F03}" presName="Accent1Text" presStyleLbl="node1" presStyleIdx="1" presStyleCnt="6" custScaleX="138878" custLinFactNeighborX="-58688" custLinFactNeighborY="-7"/>
      <dgm:spPr/>
    </dgm:pt>
    <dgm:pt modelId="{9787D4F2-2F99-42AB-B0C7-A06710E2518E}" type="pres">
      <dgm:prSet presAssocID="{20ACE94D-AB04-4D34-A81D-59E56C271F03}" presName="spaceBetweenRectangles" presStyleCnt="0"/>
      <dgm:spPr/>
    </dgm:pt>
    <dgm:pt modelId="{650DCB48-1172-4466-AB32-16CBFC39DD12}" type="pres">
      <dgm:prSet presAssocID="{409F172A-627E-4687-9C9B-53EB0C864DBC}" presName="composite" presStyleCnt="0"/>
      <dgm:spPr/>
    </dgm:pt>
    <dgm:pt modelId="{8FD1A811-C3D1-43E3-ADE6-8D3C2538CD7B}" type="pres">
      <dgm:prSet presAssocID="{409F172A-627E-4687-9C9B-53EB0C864DBC}" presName="Parent1" presStyleLbl="node1" presStyleIdx="2" presStyleCnt="6" custScaleX="169447" custLinFactNeighborX="6360" custLinFactNeighborY="4311">
        <dgm:presLayoutVars>
          <dgm:chMax val="1"/>
          <dgm:chPref val="1"/>
          <dgm:bulletEnabled val="1"/>
        </dgm:presLayoutVars>
      </dgm:prSet>
      <dgm:spPr/>
    </dgm:pt>
    <dgm:pt modelId="{6CCB9548-837B-4ED2-9231-4C3AB1E92C4C}" type="pres">
      <dgm:prSet presAssocID="{409F172A-627E-4687-9C9B-53EB0C864DBC}" presName="Childtext1" presStyleLbl="revTx" presStyleIdx="1" presStyleCnt="3" custScaleY="141086" custLinFactNeighborX="-16469" custLinFactNeighborY="858">
        <dgm:presLayoutVars>
          <dgm:chMax val="0"/>
          <dgm:chPref val="0"/>
          <dgm:bulletEnabled val="1"/>
        </dgm:presLayoutVars>
      </dgm:prSet>
      <dgm:spPr/>
    </dgm:pt>
    <dgm:pt modelId="{BF3EFE83-A222-4D96-99E0-3050AB64A905}" type="pres">
      <dgm:prSet presAssocID="{409F172A-627E-4687-9C9B-53EB0C864DBC}" presName="BalanceSpacing" presStyleCnt="0"/>
      <dgm:spPr/>
    </dgm:pt>
    <dgm:pt modelId="{281394B2-F813-4013-9375-2D8977B8AB94}" type="pres">
      <dgm:prSet presAssocID="{409F172A-627E-4687-9C9B-53EB0C864DBC}" presName="BalanceSpacing1" presStyleCnt="0"/>
      <dgm:spPr/>
    </dgm:pt>
    <dgm:pt modelId="{D3D4D459-C1AE-412B-B234-057331E2E90E}" type="pres">
      <dgm:prSet presAssocID="{C6EF3579-AD1D-4163-A22D-51485B79CCF9}" presName="Accent1Text" presStyleLbl="node1" presStyleIdx="3" presStyleCnt="6" custScaleX="186769" custLinFactNeighborX="76865" custLinFactNeighborY="4311"/>
      <dgm:spPr/>
    </dgm:pt>
    <dgm:pt modelId="{54544C3A-8110-4789-B9E2-11772E9D3D15}" type="pres">
      <dgm:prSet presAssocID="{C6EF3579-AD1D-4163-A22D-51485B79CCF9}" presName="spaceBetweenRectangles" presStyleCnt="0"/>
      <dgm:spPr/>
    </dgm:pt>
    <dgm:pt modelId="{16DBED58-B903-448E-968C-4FEBBAA30367}" type="pres">
      <dgm:prSet presAssocID="{8A95BD01-78CF-442D-A0F8-DE7AD94264A9}" presName="composite" presStyleCnt="0"/>
      <dgm:spPr/>
    </dgm:pt>
    <dgm:pt modelId="{6F312467-A681-43BB-BBB8-C943A3DD96CA}" type="pres">
      <dgm:prSet presAssocID="{8A95BD01-78CF-442D-A0F8-DE7AD94264A9}" presName="Parent1" presStyleLbl="node1" presStyleIdx="4" presStyleCnt="6" custScaleX="156700" custScaleY="84349" custLinFactNeighborX="-10534" custLinFactNeighborY="2291">
        <dgm:presLayoutVars>
          <dgm:chMax val="1"/>
          <dgm:chPref val="1"/>
          <dgm:bulletEnabled val="1"/>
        </dgm:presLayoutVars>
      </dgm:prSet>
      <dgm:spPr/>
    </dgm:pt>
    <dgm:pt modelId="{FB82C3CC-5763-4570-92D6-8EA83B22C5FF}" type="pres">
      <dgm:prSet presAssocID="{8A95BD01-78CF-442D-A0F8-DE7AD94264A9}" presName="Childtext1" presStyleLbl="revTx" presStyleIdx="2" presStyleCnt="3" custScaleX="145830" custScaleY="134784" custLinFactNeighborX="32722" custLinFactNeighborY="11367">
        <dgm:presLayoutVars>
          <dgm:chMax val="0"/>
          <dgm:chPref val="0"/>
          <dgm:bulletEnabled val="1"/>
        </dgm:presLayoutVars>
      </dgm:prSet>
      <dgm:spPr/>
    </dgm:pt>
    <dgm:pt modelId="{F4846C91-1EE3-4E38-82A1-35B0F0BBBD8A}" type="pres">
      <dgm:prSet presAssocID="{8A95BD01-78CF-442D-A0F8-DE7AD94264A9}" presName="BalanceSpacing" presStyleCnt="0"/>
      <dgm:spPr/>
    </dgm:pt>
    <dgm:pt modelId="{E437DF22-099E-4029-9E6F-E0E8678D8932}" type="pres">
      <dgm:prSet presAssocID="{8A95BD01-78CF-442D-A0F8-DE7AD94264A9}" presName="BalanceSpacing1" presStyleCnt="0"/>
      <dgm:spPr/>
    </dgm:pt>
    <dgm:pt modelId="{2DC890B9-3D4F-4924-9A95-550106065E8C}" type="pres">
      <dgm:prSet presAssocID="{8CB0C82F-A34C-4DAC-99C1-308FD7700465}" presName="Accent1Text" presStyleLbl="node1" presStyleIdx="5" presStyleCnt="6" custScaleX="185657" custScaleY="95638" custLinFactNeighborX="-68605" custLinFactNeighborY="2569"/>
      <dgm:spPr/>
    </dgm:pt>
  </dgm:ptLst>
  <dgm:cxnLst>
    <dgm:cxn modelId="{DBDE1903-A354-4A85-AB9F-DD9DDEFE0A3F}" type="presOf" srcId="{A50E4720-2B11-4830-9EA5-1E5992DED2BF}" destId="{6CCB9548-837B-4ED2-9231-4C3AB1E92C4C}" srcOrd="0" destOrd="0" presId="urn:microsoft.com/office/officeart/2008/layout/AlternatingHexagons"/>
    <dgm:cxn modelId="{668C3C03-2C85-4799-B024-FE4FDAF9C217}" srcId="{1F4A0B71-68B5-4621-AEA6-CF8B2804287D}" destId="{DCEF061A-FE44-4F67-A12C-E5B5F089AAF0}" srcOrd="0" destOrd="0" parTransId="{67B578D2-D048-4E30-A34B-05FCA113CE2A}" sibTransId="{20ACE94D-AB04-4D34-A81D-59E56C271F03}"/>
    <dgm:cxn modelId="{13AFE60E-F4B6-446A-A699-0DC680ED4209}" type="presOf" srcId="{8CB0C82F-A34C-4DAC-99C1-308FD7700465}" destId="{2DC890B9-3D4F-4924-9A95-550106065E8C}" srcOrd="0" destOrd="0" presId="urn:microsoft.com/office/officeart/2008/layout/AlternatingHexagons"/>
    <dgm:cxn modelId="{D0604729-39B0-4578-B0DE-2F2EF86260EB}" type="presOf" srcId="{2765AAE8-8781-4871-99BD-F55F89F083F5}" destId="{FB82C3CC-5763-4570-92D6-8EA83B22C5FF}" srcOrd="0" destOrd="0" presId="urn:microsoft.com/office/officeart/2008/layout/AlternatingHexagons"/>
    <dgm:cxn modelId="{9893012A-E50A-4816-9A44-E806CE3EE5E3}" type="presOf" srcId="{409F172A-627E-4687-9C9B-53EB0C864DBC}" destId="{8FD1A811-C3D1-43E3-ADE6-8D3C2538CD7B}" srcOrd="0" destOrd="0" presId="urn:microsoft.com/office/officeart/2008/layout/AlternatingHexagons"/>
    <dgm:cxn modelId="{CA24F439-9A1C-4453-8C9A-07F2F10F7F34}" type="presOf" srcId="{C6EF3579-AD1D-4163-A22D-51485B79CCF9}" destId="{D3D4D459-C1AE-412B-B234-057331E2E90E}" srcOrd="0" destOrd="0" presId="urn:microsoft.com/office/officeart/2008/layout/AlternatingHexagons"/>
    <dgm:cxn modelId="{DA68D85B-C2B3-4BE4-9EB7-AD32A50DA111}" type="presOf" srcId="{DCEF061A-FE44-4F67-A12C-E5B5F089AAF0}" destId="{68542F25-AEBA-48EE-960E-7511EEE62035}" srcOrd="0" destOrd="0" presId="urn:microsoft.com/office/officeart/2008/layout/AlternatingHexagons"/>
    <dgm:cxn modelId="{B442214E-7062-4C17-BD30-040341EFF77A}" type="presOf" srcId="{1F4A0B71-68B5-4621-AEA6-CF8B2804287D}" destId="{A1533EA9-B948-484D-9AC9-8F295566C3DD}" srcOrd="0" destOrd="0" presId="urn:microsoft.com/office/officeart/2008/layout/AlternatingHexagons"/>
    <dgm:cxn modelId="{59FC6371-9521-4AEB-A123-4876DE491CC8}" type="presOf" srcId="{2FCF6742-D6A8-4C6B-846D-1B32876DF19D}" destId="{946DA894-33CE-4DAB-ABEF-AA9715BFDC4E}" srcOrd="0" destOrd="0" presId="urn:microsoft.com/office/officeart/2008/layout/AlternatingHexagons"/>
    <dgm:cxn modelId="{CDE3F35A-5B77-4CA9-B215-E3CF81FE03AF}" srcId="{8A95BD01-78CF-442D-A0F8-DE7AD94264A9}" destId="{2765AAE8-8781-4871-99BD-F55F89F083F5}" srcOrd="0" destOrd="0" parTransId="{FD31C896-E3F9-4175-A3FD-0B3EEBAAEC8D}" sibTransId="{5DD43CC4-0565-4BDB-B503-25005111309B}"/>
    <dgm:cxn modelId="{2DEB66A8-B44D-4271-A094-FE02C391F0E7}" srcId="{DCEF061A-FE44-4F67-A12C-E5B5F089AAF0}" destId="{2FCF6742-D6A8-4C6B-846D-1B32876DF19D}" srcOrd="0" destOrd="0" parTransId="{DD493219-E354-4B42-B203-AF962F7D5C4C}" sibTransId="{94EB0694-68D1-4389-AE09-220C66F3D5FE}"/>
    <dgm:cxn modelId="{0E990BB0-F50E-4886-9576-3912651BD6E8}" type="presOf" srcId="{20ACE94D-AB04-4D34-A81D-59E56C271F03}" destId="{2400316B-8ADF-4588-89DC-B0441C2C084D}" srcOrd="0" destOrd="0" presId="urn:microsoft.com/office/officeart/2008/layout/AlternatingHexagons"/>
    <dgm:cxn modelId="{650D9AB8-F3D9-4753-87AB-224CBB92E07E}" srcId="{409F172A-627E-4687-9C9B-53EB0C864DBC}" destId="{A50E4720-2B11-4830-9EA5-1E5992DED2BF}" srcOrd="0" destOrd="0" parTransId="{FCC15FC1-76F4-4D54-B57F-BEE03C2C1970}" sibTransId="{4530D541-1CF0-4E99-BE56-97E1F01EA98C}"/>
    <dgm:cxn modelId="{8307ECC0-9775-4096-9FFD-6665BEEE2C4C}" srcId="{1F4A0B71-68B5-4621-AEA6-CF8B2804287D}" destId="{8A95BD01-78CF-442D-A0F8-DE7AD94264A9}" srcOrd="2" destOrd="0" parTransId="{BF2445A4-13C8-453F-8979-1C3252F913A2}" sibTransId="{8CB0C82F-A34C-4DAC-99C1-308FD7700465}"/>
    <dgm:cxn modelId="{31AD28EA-2297-48CC-AFFC-D56BD459E5E8}" srcId="{1F4A0B71-68B5-4621-AEA6-CF8B2804287D}" destId="{409F172A-627E-4687-9C9B-53EB0C864DBC}" srcOrd="1" destOrd="0" parTransId="{2019E7B8-8DCC-457A-9850-9026F5B14829}" sibTransId="{C6EF3579-AD1D-4163-A22D-51485B79CCF9}"/>
    <dgm:cxn modelId="{073242FC-6C1A-41D8-8B76-B7C25824680D}" type="presOf" srcId="{8A95BD01-78CF-442D-A0F8-DE7AD94264A9}" destId="{6F312467-A681-43BB-BBB8-C943A3DD96CA}" srcOrd="0" destOrd="0" presId="urn:microsoft.com/office/officeart/2008/layout/AlternatingHexagons"/>
    <dgm:cxn modelId="{8604678F-DFEB-473D-B7AC-F8DDB683D8FE}" type="presParOf" srcId="{A1533EA9-B948-484D-9AC9-8F295566C3DD}" destId="{E3F10BC5-48C0-449E-A31E-8720A549EDD4}" srcOrd="0" destOrd="0" presId="urn:microsoft.com/office/officeart/2008/layout/AlternatingHexagons"/>
    <dgm:cxn modelId="{467DD52B-9266-4BBC-92E4-523DBAF8D842}" type="presParOf" srcId="{E3F10BC5-48C0-449E-A31E-8720A549EDD4}" destId="{68542F25-AEBA-48EE-960E-7511EEE62035}" srcOrd="0" destOrd="0" presId="urn:microsoft.com/office/officeart/2008/layout/AlternatingHexagons"/>
    <dgm:cxn modelId="{20D0872B-26E9-40C7-AA4E-42E37A8E1E24}" type="presParOf" srcId="{E3F10BC5-48C0-449E-A31E-8720A549EDD4}" destId="{946DA894-33CE-4DAB-ABEF-AA9715BFDC4E}" srcOrd="1" destOrd="0" presId="urn:microsoft.com/office/officeart/2008/layout/AlternatingHexagons"/>
    <dgm:cxn modelId="{F64C6CC8-DC5F-4A9E-9E15-AFA4BF6112FB}" type="presParOf" srcId="{E3F10BC5-48C0-449E-A31E-8720A549EDD4}" destId="{280E3512-B757-4218-A81E-C36F3701C66B}" srcOrd="2" destOrd="0" presId="urn:microsoft.com/office/officeart/2008/layout/AlternatingHexagons"/>
    <dgm:cxn modelId="{17F0D7E3-A4AC-4A3A-B2F9-11A8CCB04D3D}" type="presParOf" srcId="{E3F10BC5-48C0-449E-A31E-8720A549EDD4}" destId="{95C79F60-86F2-42A5-8FA3-1D74971BC138}" srcOrd="3" destOrd="0" presId="urn:microsoft.com/office/officeart/2008/layout/AlternatingHexagons"/>
    <dgm:cxn modelId="{ED7D2975-1DFE-4619-BCFE-50DF2FCDC2A9}" type="presParOf" srcId="{E3F10BC5-48C0-449E-A31E-8720A549EDD4}" destId="{2400316B-8ADF-4588-89DC-B0441C2C084D}" srcOrd="4" destOrd="0" presId="urn:microsoft.com/office/officeart/2008/layout/AlternatingHexagons"/>
    <dgm:cxn modelId="{CED941DF-BDDD-4A0A-864E-89FFAE703BA4}" type="presParOf" srcId="{A1533EA9-B948-484D-9AC9-8F295566C3DD}" destId="{9787D4F2-2F99-42AB-B0C7-A06710E2518E}" srcOrd="1" destOrd="0" presId="urn:microsoft.com/office/officeart/2008/layout/AlternatingHexagons"/>
    <dgm:cxn modelId="{AA9DA9F2-0091-4462-8DC1-8BE683DD43F7}" type="presParOf" srcId="{A1533EA9-B948-484D-9AC9-8F295566C3DD}" destId="{650DCB48-1172-4466-AB32-16CBFC39DD12}" srcOrd="2" destOrd="0" presId="urn:microsoft.com/office/officeart/2008/layout/AlternatingHexagons"/>
    <dgm:cxn modelId="{D06D9BCF-A4EB-4E50-9E4E-758D11C53966}" type="presParOf" srcId="{650DCB48-1172-4466-AB32-16CBFC39DD12}" destId="{8FD1A811-C3D1-43E3-ADE6-8D3C2538CD7B}" srcOrd="0" destOrd="0" presId="urn:microsoft.com/office/officeart/2008/layout/AlternatingHexagons"/>
    <dgm:cxn modelId="{FB396E5F-B8DD-4236-9CE0-0DB5FDAB7639}" type="presParOf" srcId="{650DCB48-1172-4466-AB32-16CBFC39DD12}" destId="{6CCB9548-837B-4ED2-9231-4C3AB1E92C4C}" srcOrd="1" destOrd="0" presId="urn:microsoft.com/office/officeart/2008/layout/AlternatingHexagons"/>
    <dgm:cxn modelId="{95C9D32D-A958-4F9C-BDD2-076EFAF0DF58}" type="presParOf" srcId="{650DCB48-1172-4466-AB32-16CBFC39DD12}" destId="{BF3EFE83-A222-4D96-99E0-3050AB64A905}" srcOrd="2" destOrd="0" presId="urn:microsoft.com/office/officeart/2008/layout/AlternatingHexagons"/>
    <dgm:cxn modelId="{70281334-D514-4639-BC7A-E96358E18CDE}" type="presParOf" srcId="{650DCB48-1172-4466-AB32-16CBFC39DD12}" destId="{281394B2-F813-4013-9375-2D8977B8AB94}" srcOrd="3" destOrd="0" presId="urn:microsoft.com/office/officeart/2008/layout/AlternatingHexagons"/>
    <dgm:cxn modelId="{B13C7866-B66D-4631-A92E-BBBB5CC67EC0}" type="presParOf" srcId="{650DCB48-1172-4466-AB32-16CBFC39DD12}" destId="{D3D4D459-C1AE-412B-B234-057331E2E90E}" srcOrd="4" destOrd="0" presId="urn:microsoft.com/office/officeart/2008/layout/AlternatingHexagons"/>
    <dgm:cxn modelId="{87D4AF53-2EF9-4489-A021-C5531ED9E09F}" type="presParOf" srcId="{A1533EA9-B948-484D-9AC9-8F295566C3DD}" destId="{54544C3A-8110-4789-B9E2-11772E9D3D15}" srcOrd="3" destOrd="0" presId="urn:microsoft.com/office/officeart/2008/layout/AlternatingHexagons"/>
    <dgm:cxn modelId="{8AFAC8D3-1877-4DE7-83F8-D1AD8AF8E43B}" type="presParOf" srcId="{A1533EA9-B948-484D-9AC9-8F295566C3DD}" destId="{16DBED58-B903-448E-968C-4FEBBAA30367}" srcOrd="4" destOrd="0" presId="urn:microsoft.com/office/officeart/2008/layout/AlternatingHexagons"/>
    <dgm:cxn modelId="{D455DABA-4E3D-486E-9C28-38600F23D5EA}" type="presParOf" srcId="{16DBED58-B903-448E-968C-4FEBBAA30367}" destId="{6F312467-A681-43BB-BBB8-C943A3DD96CA}" srcOrd="0" destOrd="0" presId="urn:microsoft.com/office/officeart/2008/layout/AlternatingHexagons"/>
    <dgm:cxn modelId="{2A74541C-6C7B-4D89-AAD7-DDAD383C3519}" type="presParOf" srcId="{16DBED58-B903-448E-968C-4FEBBAA30367}" destId="{FB82C3CC-5763-4570-92D6-8EA83B22C5FF}" srcOrd="1" destOrd="0" presId="urn:microsoft.com/office/officeart/2008/layout/AlternatingHexagons"/>
    <dgm:cxn modelId="{A3A5313E-8A1E-4010-B9EC-DB5577F2323B}" type="presParOf" srcId="{16DBED58-B903-448E-968C-4FEBBAA30367}" destId="{F4846C91-1EE3-4E38-82A1-35B0F0BBBD8A}" srcOrd="2" destOrd="0" presId="urn:microsoft.com/office/officeart/2008/layout/AlternatingHexagons"/>
    <dgm:cxn modelId="{A234A21B-FD0D-400C-A5C7-F1BC8A593754}" type="presParOf" srcId="{16DBED58-B903-448E-968C-4FEBBAA30367}" destId="{E437DF22-099E-4029-9E6F-E0E8678D8932}" srcOrd="3" destOrd="0" presId="urn:microsoft.com/office/officeart/2008/layout/AlternatingHexagons"/>
    <dgm:cxn modelId="{CB057E36-8BE6-44C3-8EB5-5A8C33CD04B5}" type="presParOf" srcId="{16DBED58-B903-448E-968C-4FEBBAA30367}" destId="{2DC890B9-3D4F-4924-9A95-550106065E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4C831-1964-4E88-8A75-91BC9F33D9A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BBE8260-8418-47C0-A3DF-B5643ED1C8BF}">
      <dgm:prSet phldrT="[Szöveg]"/>
      <dgm:spPr>
        <a:solidFill>
          <a:srgbClr val="7030A0"/>
        </a:solidFill>
      </dgm:spPr>
      <dgm:t>
        <a:bodyPr/>
        <a:lstStyle/>
        <a:p>
          <a:r>
            <a:rPr lang="hu-HU" dirty="0"/>
            <a:t>Intézkedési irányok – EMMI ajánlások</a:t>
          </a:r>
        </a:p>
      </dgm:t>
    </dgm:pt>
    <dgm:pt modelId="{DC0B4660-ED28-466D-9BA7-AFFC66044A61}" type="parTrans" cxnId="{406BED73-C687-4649-8BE0-78EBB51668F6}">
      <dgm:prSet/>
      <dgm:spPr/>
      <dgm:t>
        <a:bodyPr/>
        <a:lstStyle/>
        <a:p>
          <a:endParaRPr lang="hu-HU"/>
        </a:p>
      </dgm:t>
    </dgm:pt>
    <dgm:pt modelId="{A38A26C7-9796-4BA5-A393-51DDB89A793E}" type="sibTrans" cxnId="{406BED73-C687-4649-8BE0-78EBB51668F6}">
      <dgm:prSet/>
      <dgm:spPr/>
      <dgm:t>
        <a:bodyPr/>
        <a:lstStyle/>
        <a:p>
          <a:endParaRPr lang="hu-HU"/>
        </a:p>
      </dgm:t>
    </dgm:pt>
    <dgm:pt modelId="{EB341BA2-6640-40A2-8301-5FDF857B7526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1600" dirty="0"/>
            <a:t>Tegye meg a szükséges intézkedéseket a súlyos és halmozottan fogyatékos tanulók oktatáshoz való egyenlő esélyű hozzáférésének, a feltételeinek biztosítására. </a:t>
          </a:r>
        </a:p>
        <a:p>
          <a:r>
            <a:rPr lang="hu-HU" sz="1600" dirty="0"/>
            <a:t>Ide tartozik a világos fogalom-meghatározás, a megfelelő számú férőhely létrehozása, a személyi és tárgyi feltételek megteremtése, az intézménybe való eljutás megszervezése, valamint a kulcsszerepű szakértői bizottságok diagnosztikai eljárásának és intézménykijelölő szerepének egyértelműsítése</a:t>
          </a:r>
        </a:p>
      </dgm:t>
    </dgm:pt>
    <dgm:pt modelId="{45CE2B90-D9CE-4434-B9EB-13E6D6927E8D}" type="parTrans" cxnId="{0C0C388D-E871-4323-9685-F2D3C9697372}">
      <dgm:prSet/>
      <dgm:spPr/>
      <dgm:t>
        <a:bodyPr/>
        <a:lstStyle/>
        <a:p>
          <a:endParaRPr lang="hu-HU"/>
        </a:p>
      </dgm:t>
    </dgm:pt>
    <dgm:pt modelId="{16E6AFC5-5325-4253-BBF6-D4DE6116CBCB}" type="sibTrans" cxnId="{0C0C388D-E871-4323-9685-F2D3C9697372}">
      <dgm:prSet/>
      <dgm:spPr/>
      <dgm:t>
        <a:bodyPr/>
        <a:lstStyle/>
        <a:p>
          <a:endParaRPr lang="hu-HU"/>
        </a:p>
      </dgm:t>
    </dgm:pt>
    <dgm:pt modelId="{F70CD74E-C76C-4564-A0CD-33F85BB8A039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1800" dirty="0"/>
            <a:t>Dolgozzák ki azt a stratégiát, amellyel a hazai köznevelési rendszerben meghonosítható az inkluzív óvodai nevelés szemléletmódja. </a:t>
          </a:r>
        </a:p>
        <a:p>
          <a:r>
            <a:rPr lang="hu-HU" sz="1800" dirty="0"/>
            <a:t>A szaktárca tegyen további lépéseket a személyi feltételek biztosítására.</a:t>
          </a:r>
        </a:p>
        <a:p>
          <a:r>
            <a:rPr lang="hu-HU" sz="1800" dirty="0"/>
            <a:t>Egyedi ügyek megoldására az érintett óvodák és fenntartóik számára külön konkrét ajánlások.</a:t>
          </a:r>
        </a:p>
      </dgm:t>
    </dgm:pt>
    <dgm:pt modelId="{E08FD2A4-71DA-487C-A599-6905ADD08879}" type="parTrans" cxnId="{55613E47-764D-4407-91D1-2717911712FC}">
      <dgm:prSet/>
      <dgm:spPr/>
      <dgm:t>
        <a:bodyPr/>
        <a:lstStyle/>
        <a:p>
          <a:endParaRPr lang="hu-HU"/>
        </a:p>
      </dgm:t>
    </dgm:pt>
    <dgm:pt modelId="{ABB89693-2D48-448B-AA28-4236E650D17A}" type="sibTrans" cxnId="{55613E47-764D-4407-91D1-2717911712FC}">
      <dgm:prSet/>
      <dgm:spPr/>
      <dgm:t>
        <a:bodyPr/>
        <a:lstStyle/>
        <a:p>
          <a:endParaRPr lang="hu-HU"/>
        </a:p>
      </dgm:t>
    </dgm:pt>
    <dgm:pt modelId="{27CD30E6-809C-4B1C-839A-41EE530281A9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1600" dirty="0"/>
            <a:t>Tegye meg a jelentésben ismertetett problémák megoldásához szükséges intézkedéseket. </a:t>
          </a:r>
        </a:p>
        <a:p>
          <a:r>
            <a:rPr lang="hu-HU" sz="1600" b="1" dirty="0"/>
            <a:t>Klebelsberg Központ elnöke</a:t>
          </a:r>
          <a:r>
            <a:rPr lang="hu-HU" sz="1600" dirty="0"/>
            <a:t>: intézkedjen, hogy valamennyi sajátos nevelési igényű gyermek megkapja a szakértői véleményben rögzített ellátást és fejlesztést. </a:t>
          </a:r>
        </a:p>
        <a:p>
          <a:r>
            <a:rPr lang="hu-HU" sz="1600" b="1" dirty="0"/>
            <a:t>Szakértői bizottságok</a:t>
          </a:r>
          <a:r>
            <a:rPr lang="hu-HU" sz="1600" dirty="0"/>
            <a:t>: a szakértői véleményeket minden esetben a jogszabálynak megfelelően, valamint nyomon követhető módon közvetlenül küldjék meg a kijelölt köznevelési intézményeknek.</a:t>
          </a:r>
        </a:p>
      </dgm:t>
    </dgm:pt>
    <dgm:pt modelId="{DEF8BBC6-3A1A-4B4C-BF09-D33C1A3C6556}" type="parTrans" cxnId="{88B4FCF0-463A-444A-AFAA-2367746FCE35}">
      <dgm:prSet/>
      <dgm:spPr/>
      <dgm:t>
        <a:bodyPr/>
        <a:lstStyle/>
        <a:p>
          <a:endParaRPr lang="hu-HU"/>
        </a:p>
      </dgm:t>
    </dgm:pt>
    <dgm:pt modelId="{08714A9D-6089-415F-9CBA-6B476FA6C319}" type="sibTrans" cxnId="{88B4FCF0-463A-444A-AFAA-2367746FCE35}">
      <dgm:prSet/>
      <dgm:spPr/>
      <dgm:t>
        <a:bodyPr/>
        <a:lstStyle/>
        <a:p>
          <a:endParaRPr lang="hu-HU"/>
        </a:p>
      </dgm:t>
    </dgm:pt>
    <dgm:pt modelId="{70F7E212-6ECC-4F69-8DE3-DFA2B70FCA42}" type="pres">
      <dgm:prSet presAssocID="{2D14C831-1964-4E88-8A75-91BC9F33D9A6}" presName="composite" presStyleCnt="0">
        <dgm:presLayoutVars>
          <dgm:chMax val="1"/>
          <dgm:dir/>
          <dgm:resizeHandles val="exact"/>
        </dgm:presLayoutVars>
      </dgm:prSet>
      <dgm:spPr/>
    </dgm:pt>
    <dgm:pt modelId="{FD3CBF5C-32E3-4209-8B38-4AD181F93EA3}" type="pres">
      <dgm:prSet presAssocID="{1BBE8260-8418-47C0-A3DF-B5643ED1C8BF}" presName="roof" presStyleLbl="dkBgShp" presStyleIdx="0" presStyleCnt="2" custScaleY="52303"/>
      <dgm:spPr/>
    </dgm:pt>
    <dgm:pt modelId="{2CA5350F-DE71-4180-8002-BB05D29CFA8F}" type="pres">
      <dgm:prSet presAssocID="{1BBE8260-8418-47C0-A3DF-B5643ED1C8BF}" presName="pillars" presStyleCnt="0"/>
      <dgm:spPr/>
    </dgm:pt>
    <dgm:pt modelId="{A1F5DBD4-378E-4B4A-AB6B-6DD246841F47}" type="pres">
      <dgm:prSet presAssocID="{1BBE8260-8418-47C0-A3DF-B5643ED1C8BF}" presName="pillar1" presStyleLbl="node1" presStyleIdx="0" presStyleCnt="3" custScaleY="131094" custLinFactNeighborX="231" custLinFactNeighborY="9286">
        <dgm:presLayoutVars>
          <dgm:bulletEnabled val="1"/>
        </dgm:presLayoutVars>
      </dgm:prSet>
      <dgm:spPr/>
    </dgm:pt>
    <dgm:pt modelId="{43CE3A84-0D16-47AE-B079-9ED32B09E51E}" type="pres">
      <dgm:prSet presAssocID="{F70CD74E-C76C-4564-A0CD-33F85BB8A039}" presName="pillarX" presStyleLbl="node1" presStyleIdx="1" presStyleCnt="3" custScaleY="120777">
        <dgm:presLayoutVars>
          <dgm:bulletEnabled val="1"/>
        </dgm:presLayoutVars>
      </dgm:prSet>
      <dgm:spPr/>
    </dgm:pt>
    <dgm:pt modelId="{68C57FA6-E6FE-4FC9-97D1-F520A4806342}" type="pres">
      <dgm:prSet presAssocID="{27CD30E6-809C-4B1C-839A-41EE530281A9}" presName="pillarX" presStyleLbl="node1" presStyleIdx="2" presStyleCnt="3" custScaleY="127529" custLinFactNeighborX="147" custLinFactNeighborY="666">
        <dgm:presLayoutVars>
          <dgm:bulletEnabled val="1"/>
        </dgm:presLayoutVars>
      </dgm:prSet>
      <dgm:spPr/>
    </dgm:pt>
    <dgm:pt modelId="{1E0667F4-2C4B-4953-A5A8-913118F39E53}" type="pres">
      <dgm:prSet presAssocID="{1BBE8260-8418-47C0-A3DF-B5643ED1C8BF}" presName="base" presStyleLbl="dkBgShp" presStyleIdx="1" presStyleCnt="2" custFlipVert="1" custScaleY="21047" custLinFactY="-742088" custLinFactNeighborX="36875" custLinFactNeighborY="-800000"/>
      <dgm:spPr/>
    </dgm:pt>
  </dgm:ptLst>
  <dgm:cxnLst>
    <dgm:cxn modelId="{2B3AAE64-B7E0-44F8-9908-78BE8332D824}" type="presOf" srcId="{2D14C831-1964-4E88-8A75-91BC9F33D9A6}" destId="{70F7E212-6ECC-4F69-8DE3-DFA2B70FCA42}" srcOrd="0" destOrd="0" presId="urn:microsoft.com/office/officeart/2005/8/layout/hList3"/>
    <dgm:cxn modelId="{55613E47-764D-4407-91D1-2717911712FC}" srcId="{1BBE8260-8418-47C0-A3DF-B5643ED1C8BF}" destId="{F70CD74E-C76C-4564-A0CD-33F85BB8A039}" srcOrd="1" destOrd="0" parTransId="{E08FD2A4-71DA-487C-A599-6905ADD08879}" sibTransId="{ABB89693-2D48-448B-AA28-4236E650D17A}"/>
    <dgm:cxn modelId="{A4E7AA6D-456C-4E8E-ABAC-C1289394D2CB}" type="presOf" srcId="{27CD30E6-809C-4B1C-839A-41EE530281A9}" destId="{68C57FA6-E6FE-4FC9-97D1-F520A4806342}" srcOrd="0" destOrd="0" presId="urn:microsoft.com/office/officeart/2005/8/layout/hList3"/>
    <dgm:cxn modelId="{80545D6E-8BFD-4272-85FC-E1276253F1AD}" type="presOf" srcId="{F70CD74E-C76C-4564-A0CD-33F85BB8A039}" destId="{43CE3A84-0D16-47AE-B079-9ED32B09E51E}" srcOrd="0" destOrd="0" presId="urn:microsoft.com/office/officeart/2005/8/layout/hList3"/>
    <dgm:cxn modelId="{406BED73-C687-4649-8BE0-78EBB51668F6}" srcId="{2D14C831-1964-4E88-8A75-91BC9F33D9A6}" destId="{1BBE8260-8418-47C0-A3DF-B5643ED1C8BF}" srcOrd="0" destOrd="0" parTransId="{DC0B4660-ED28-466D-9BA7-AFFC66044A61}" sibTransId="{A38A26C7-9796-4BA5-A393-51DDB89A793E}"/>
    <dgm:cxn modelId="{0C0C388D-E871-4323-9685-F2D3C9697372}" srcId="{1BBE8260-8418-47C0-A3DF-B5643ED1C8BF}" destId="{EB341BA2-6640-40A2-8301-5FDF857B7526}" srcOrd="0" destOrd="0" parTransId="{45CE2B90-D9CE-4434-B9EB-13E6D6927E8D}" sibTransId="{16E6AFC5-5325-4253-BBF6-D4DE6116CBCB}"/>
    <dgm:cxn modelId="{04D34DEB-C05A-4F2C-BD73-17FC0F24F63D}" type="presOf" srcId="{EB341BA2-6640-40A2-8301-5FDF857B7526}" destId="{A1F5DBD4-378E-4B4A-AB6B-6DD246841F47}" srcOrd="0" destOrd="0" presId="urn:microsoft.com/office/officeart/2005/8/layout/hList3"/>
    <dgm:cxn modelId="{88B4FCF0-463A-444A-AFAA-2367746FCE35}" srcId="{1BBE8260-8418-47C0-A3DF-B5643ED1C8BF}" destId="{27CD30E6-809C-4B1C-839A-41EE530281A9}" srcOrd="2" destOrd="0" parTransId="{DEF8BBC6-3A1A-4B4C-BF09-D33C1A3C6556}" sibTransId="{08714A9D-6089-415F-9CBA-6B476FA6C319}"/>
    <dgm:cxn modelId="{9F632CFF-B99F-46F3-BC73-B2C439B8B629}" type="presOf" srcId="{1BBE8260-8418-47C0-A3DF-B5643ED1C8BF}" destId="{FD3CBF5C-32E3-4209-8B38-4AD181F93EA3}" srcOrd="0" destOrd="0" presId="urn:microsoft.com/office/officeart/2005/8/layout/hList3"/>
    <dgm:cxn modelId="{2BA7415D-9E5E-4364-B114-ED8BE9AC4B33}" type="presParOf" srcId="{70F7E212-6ECC-4F69-8DE3-DFA2B70FCA42}" destId="{FD3CBF5C-32E3-4209-8B38-4AD181F93EA3}" srcOrd="0" destOrd="0" presId="urn:microsoft.com/office/officeart/2005/8/layout/hList3"/>
    <dgm:cxn modelId="{A19C3300-9260-451C-9DE4-E21F0EE80695}" type="presParOf" srcId="{70F7E212-6ECC-4F69-8DE3-DFA2B70FCA42}" destId="{2CA5350F-DE71-4180-8002-BB05D29CFA8F}" srcOrd="1" destOrd="0" presId="urn:microsoft.com/office/officeart/2005/8/layout/hList3"/>
    <dgm:cxn modelId="{29C99E72-A042-4975-9781-FAC8BBFFDD9E}" type="presParOf" srcId="{2CA5350F-DE71-4180-8002-BB05D29CFA8F}" destId="{A1F5DBD4-378E-4B4A-AB6B-6DD246841F47}" srcOrd="0" destOrd="0" presId="urn:microsoft.com/office/officeart/2005/8/layout/hList3"/>
    <dgm:cxn modelId="{50D674EE-0E22-492E-9041-659FA529C20A}" type="presParOf" srcId="{2CA5350F-DE71-4180-8002-BB05D29CFA8F}" destId="{43CE3A84-0D16-47AE-B079-9ED32B09E51E}" srcOrd="1" destOrd="0" presId="urn:microsoft.com/office/officeart/2005/8/layout/hList3"/>
    <dgm:cxn modelId="{1CE8BC38-007F-450D-A70D-916CD7CB4F5F}" type="presParOf" srcId="{2CA5350F-DE71-4180-8002-BB05D29CFA8F}" destId="{68C57FA6-E6FE-4FC9-97D1-F520A4806342}" srcOrd="2" destOrd="0" presId="urn:microsoft.com/office/officeart/2005/8/layout/hList3"/>
    <dgm:cxn modelId="{28FF0CFE-6D9A-4BAC-9F37-80B79F59BC2A}" type="presParOf" srcId="{70F7E212-6ECC-4F69-8DE3-DFA2B70FCA42}" destId="{1E0667F4-2C4B-4953-A5A8-913118F39E5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CE30D-5CED-4FC5-9670-3E35328825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79ABB1-34EC-44E4-9FF5-27D065A942E0}">
      <dgm:prSet phldrT="[Szöveg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sz="2400" b="1" dirty="0"/>
            <a:t>A gyermekprostitúció jelensége, megelőzése és a veszélyeztetett gyermeke védelme</a:t>
          </a:r>
        </a:p>
      </dgm:t>
    </dgm:pt>
    <dgm:pt modelId="{A619EFC6-6EA7-4ECA-BFD1-78F34D403DD2}" type="parTrans" cxnId="{B1A61706-7512-43E7-913F-3EFC800057EF}">
      <dgm:prSet/>
      <dgm:spPr/>
      <dgm:t>
        <a:bodyPr/>
        <a:lstStyle/>
        <a:p>
          <a:endParaRPr lang="hu-HU"/>
        </a:p>
      </dgm:t>
    </dgm:pt>
    <dgm:pt modelId="{DCDD19E9-E4E9-4B55-B74F-2AB7D32CE5E5}" type="sibTrans" cxnId="{B1A61706-7512-43E7-913F-3EFC800057EF}">
      <dgm:prSet/>
      <dgm:spPr/>
      <dgm:t>
        <a:bodyPr/>
        <a:lstStyle/>
        <a:p>
          <a:endParaRPr lang="hu-HU"/>
        </a:p>
      </dgm:t>
    </dgm:pt>
    <dgm:pt modelId="{E575FD12-F8ED-4F4D-B375-B63923A6B53B}">
      <dgm:prSet phldrT="[Szöveg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400" b="1" dirty="0"/>
            <a:t>Az elsődlegesen anyagi okból való kiemeléssel kapcsolatos gyámhatósági gyakorlat elemzése</a:t>
          </a:r>
        </a:p>
      </dgm:t>
    </dgm:pt>
    <dgm:pt modelId="{56051C4D-FFBF-4AEA-9C22-AA09915ED817}" type="parTrans" cxnId="{CE4CEA3E-A4BF-4B42-8D62-D46DA2BDF70B}">
      <dgm:prSet/>
      <dgm:spPr/>
      <dgm:t>
        <a:bodyPr/>
        <a:lstStyle/>
        <a:p>
          <a:endParaRPr lang="hu-HU"/>
        </a:p>
      </dgm:t>
    </dgm:pt>
    <dgm:pt modelId="{EEB23888-E8C8-42C8-88F8-CCA5EE693711}" type="sibTrans" cxnId="{CE4CEA3E-A4BF-4B42-8D62-D46DA2BDF70B}">
      <dgm:prSet/>
      <dgm:spPr/>
      <dgm:t>
        <a:bodyPr/>
        <a:lstStyle/>
        <a:p>
          <a:endParaRPr lang="hu-HU"/>
        </a:p>
      </dgm:t>
    </dgm:pt>
    <dgm:pt modelId="{CD746180-0883-4C34-ABFD-FFBA96554BD6}">
      <dgm:prSet phldrT="[Szöveg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u-HU" sz="2400" b="1" dirty="0"/>
            <a:t>A jogellenes elviteli ügyek és a gyermekjogok – a szabályozás, mediációs lehetőség, tájékoztatás</a:t>
          </a:r>
        </a:p>
      </dgm:t>
    </dgm:pt>
    <dgm:pt modelId="{6F99A5DD-F490-4031-8283-11E676224159}" type="parTrans" cxnId="{60488EEB-6B0D-46ED-BBD3-949A22BC63B0}">
      <dgm:prSet/>
      <dgm:spPr/>
      <dgm:t>
        <a:bodyPr/>
        <a:lstStyle/>
        <a:p>
          <a:endParaRPr lang="hu-HU"/>
        </a:p>
      </dgm:t>
    </dgm:pt>
    <dgm:pt modelId="{1EA0FE0E-1422-4191-8631-4028CE5BCBBF}" type="sibTrans" cxnId="{60488EEB-6B0D-46ED-BBD3-949A22BC63B0}">
      <dgm:prSet/>
      <dgm:spPr/>
      <dgm:t>
        <a:bodyPr/>
        <a:lstStyle/>
        <a:p>
          <a:endParaRPr lang="hu-HU"/>
        </a:p>
      </dgm:t>
    </dgm:pt>
    <dgm:pt modelId="{05CC1271-5D86-4713-9DAB-27DD722A34ED}" type="pres">
      <dgm:prSet presAssocID="{97BCE30D-5CED-4FC5-9670-3E35328825A7}" presName="linear" presStyleCnt="0">
        <dgm:presLayoutVars>
          <dgm:dir/>
          <dgm:animLvl val="lvl"/>
          <dgm:resizeHandles val="exact"/>
        </dgm:presLayoutVars>
      </dgm:prSet>
      <dgm:spPr/>
    </dgm:pt>
    <dgm:pt modelId="{642DD641-F206-4D96-9C86-82ADB568298F}" type="pres">
      <dgm:prSet presAssocID="{B579ABB1-34EC-44E4-9FF5-27D065A942E0}" presName="parentLin" presStyleCnt="0"/>
      <dgm:spPr/>
    </dgm:pt>
    <dgm:pt modelId="{DF70F795-FAD2-4DF3-A1FD-9D2E6924192A}" type="pres">
      <dgm:prSet presAssocID="{B579ABB1-34EC-44E4-9FF5-27D065A942E0}" presName="parentLeftMargin" presStyleLbl="node1" presStyleIdx="0" presStyleCnt="3"/>
      <dgm:spPr/>
    </dgm:pt>
    <dgm:pt modelId="{19D44256-5C5E-4110-A498-630B3067329D}" type="pres">
      <dgm:prSet presAssocID="{B579ABB1-34EC-44E4-9FF5-27D065A942E0}" presName="parentText" presStyleLbl="node1" presStyleIdx="0" presStyleCnt="3" custScaleX="111418" custScaleY="118987">
        <dgm:presLayoutVars>
          <dgm:chMax val="0"/>
          <dgm:bulletEnabled val="1"/>
        </dgm:presLayoutVars>
      </dgm:prSet>
      <dgm:spPr/>
    </dgm:pt>
    <dgm:pt modelId="{15A19258-07D9-4D77-B6F8-8C3C1A9A3D94}" type="pres">
      <dgm:prSet presAssocID="{B579ABB1-34EC-44E4-9FF5-27D065A942E0}" presName="negativeSpace" presStyleCnt="0"/>
      <dgm:spPr/>
    </dgm:pt>
    <dgm:pt modelId="{98F15FD2-D0DA-4DAF-B2B1-8E4F1C60781A}" type="pres">
      <dgm:prSet presAssocID="{B579ABB1-34EC-44E4-9FF5-27D065A942E0}" presName="childText" presStyleLbl="conFgAcc1" presStyleIdx="0" presStyleCnt="3">
        <dgm:presLayoutVars>
          <dgm:bulletEnabled val="1"/>
        </dgm:presLayoutVars>
      </dgm:prSet>
      <dgm:spPr/>
    </dgm:pt>
    <dgm:pt modelId="{3E6CA0FE-B881-4F6D-8CED-AB4AE8C83F99}" type="pres">
      <dgm:prSet presAssocID="{DCDD19E9-E4E9-4B55-B74F-2AB7D32CE5E5}" presName="spaceBetweenRectangles" presStyleCnt="0"/>
      <dgm:spPr/>
    </dgm:pt>
    <dgm:pt modelId="{E9FB57F6-1F7F-4496-9CB8-7A9DAF21888F}" type="pres">
      <dgm:prSet presAssocID="{E575FD12-F8ED-4F4D-B375-B63923A6B53B}" presName="parentLin" presStyleCnt="0"/>
      <dgm:spPr/>
    </dgm:pt>
    <dgm:pt modelId="{86A3F9D9-419A-434A-A959-EF1119792E87}" type="pres">
      <dgm:prSet presAssocID="{E575FD12-F8ED-4F4D-B375-B63923A6B53B}" presName="parentLeftMargin" presStyleLbl="node1" presStyleIdx="0" presStyleCnt="3"/>
      <dgm:spPr/>
    </dgm:pt>
    <dgm:pt modelId="{DA2FFD20-443D-4084-8807-367F352BDC34}" type="pres">
      <dgm:prSet presAssocID="{E575FD12-F8ED-4F4D-B375-B63923A6B53B}" presName="parentText" presStyleLbl="node1" presStyleIdx="1" presStyleCnt="3" custScaleX="111418">
        <dgm:presLayoutVars>
          <dgm:chMax val="0"/>
          <dgm:bulletEnabled val="1"/>
        </dgm:presLayoutVars>
      </dgm:prSet>
      <dgm:spPr/>
    </dgm:pt>
    <dgm:pt modelId="{DD6874DE-A4EF-4A25-962E-81AED8040ECE}" type="pres">
      <dgm:prSet presAssocID="{E575FD12-F8ED-4F4D-B375-B63923A6B53B}" presName="negativeSpace" presStyleCnt="0"/>
      <dgm:spPr/>
    </dgm:pt>
    <dgm:pt modelId="{35AF50F0-A54B-4E43-B679-F8A6FAF6A083}" type="pres">
      <dgm:prSet presAssocID="{E575FD12-F8ED-4F4D-B375-B63923A6B53B}" presName="childText" presStyleLbl="conFgAcc1" presStyleIdx="1" presStyleCnt="3">
        <dgm:presLayoutVars>
          <dgm:bulletEnabled val="1"/>
        </dgm:presLayoutVars>
      </dgm:prSet>
      <dgm:spPr/>
    </dgm:pt>
    <dgm:pt modelId="{D4240764-0961-4071-9DBC-23F005F94A5D}" type="pres">
      <dgm:prSet presAssocID="{EEB23888-E8C8-42C8-88F8-CCA5EE693711}" presName="spaceBetweenRectangles" presStyleCnt="0"/>
      <dgm:spPr/>
    </dgm:pt>
    <dgm:pt modelId="{069D3D27-CCB6-4C4B-9D67-9F09E0FFF870}" type="pres">
      <dgm:prSet presAssocID="{CD746180-0883-4C34-ABFD-FFBA96554BD6}" presName="parentLin" presStyleCnt="0"/>
      <dgm:spPr/>
    </dgm:pt>
    <dgm:pt modelId="{D4E455C5-6E00-4C67-93CB-7D8B62FE5010}" type="pres">
      <dgm:prSet presAssocID="{CD746180-0883-4C34-ABFD-FFBA96554BD6}" presName="parentLeftMargin" presStyleLbl="node1" presStyleIdx="1" presStyleCnt="3"/>
      <dgm:spPr/>
    </dgm:pt>
    <dgm:pt modelId="{DC155AFE-F871-48D2-B99E-EC4EAA70B8B2}" type="pres">
      <dgm:prSet presAssocID="{CD746180-0883-4C34-ABFD-FFBA96554BD6}" presName="parentText" presStyleLbl="node1" presStyleIdx="2" presStyleCnt="3" custScaleX="111418">
        <dgm:presLayoutVars>
          <dgm:chMax val="0"/>
          <dgm:bulletEnabled val="1"/>
        </dgm:presLayoutVars>
      </dgm:prSet>
      <dgm:spPr/>
    </dgm:pt>
    <dgm:pt modelId="{FF7CF7CE-5F16-45A5-872C-96C6824A914F}" type="pres">
      <dgm:prSet presAssocID="{CD746180-0883-4C34-ABFD-FFBA96554BD6}" presName="negativeSpace" presStyleCnt="0"/>
      <dgm:spPr/>
    </dgm:pt>
    <dgm:pt modelId="{D570E0F7-43CF-4893-9406-DD40C7E44D65}" type="pres">
      <dgm:prSet presAssocID="{CD746180-0883-4C34-ABFD-FFBA96554BD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A61706-7512-43E7-913F-3EFC800057EF}" srcId="{97BCE30D-5CED-4FC5-9670-3E35328825A7}" destId="{B579ABB1-34EC-44E4-9FF5-27D065A942E0}" srcOrd="0" destOrd="0" parTransId="{A619EFC6-6EA7-4ECA-BFD1-78F34D403DD2}" sibTransId="{DCDD19E9-E4E9-4B55-B74F-2AB7D32CE5E5}"/>
    <dgm:cxn modelId="{CFF4693E-C13D-457F-8AE4-A66695F97806}" type="presOf" srcId="{E575FD12-F8ED-4F4D-B375-B63923A6B53B}" destId="{DA2FFD20-443D-4084-8807-367F352BDC34}" srcOrd="1" destOrd="0" presId="urn:microsoft.com/office/officeart/2005/8/layout/list1"/>
    <dgm:cxn modelId="{CE4CEA3E-A4BF-4B42-8D62-D46DA2BDF70B}" srcId="{97BCE30D-5CED-4FC5-9670-3E35328825A7}" destId="{E575FD12-F8ED-4F4D-B375-B63923A6B53B}" srcOrd="1" destOrd="0" parTransId="{56051C4D-FFBF-4AEA-9C22-AA09915ED817}" sibTransId="{EEB23888-E8C8-42C8-88F8-CCA5EE693711}"/>
    <dgm:cxn modelId="{1E20605B-54B2-4020-8320-ACDC6644D020}" type="presOf" srcId="{B579ABB1-34EC-44E4-9FF5-27D065A942E0}" destId="{DF70F795-FAD2-4DF3-A1FD-9D2E6924192A}" srcOrd="0" destOrd="0" presId="urn:microsoft.com/office/officeart/2005/8/layout/list1"/>
    <dgm:cxn modelId="{863A5842-9F89-42FC-BF84-306F30B2A2BF}" type="presOf" srcId="{CD746180-0883-4C34-ABFD-FFBA96554BD6}" destId="{DC155AFE-F871-48D2-B99E-EC4EAA70B8B2}" srcOrd="1" destOrd="0" presId="urn:microsoft.com/office/officeart/2005/8/layout/list1"/>
    <dgm:cxn modelId="{82A2146E-30A8-4A60-976A-8A516700AFD0}" type="presOf" srcId="{97BCE30D-5CED-4FC5-9670-3E35328825A7}" destId="{05CC1271-5D86-4713-9DAB-27DD722A34ED}" srcOrd="0" destOrd="0" presId="urn:microsoft.com/office/officeart/2005/8/layout/list1"/>
    <dgm:cxn modelId="{65BE9B84-439D-4684-A4C6-0648429F7CBC}" type="presOf" srcId="{E575FD12-F8ED-4F4D-B375-B63923A6B53B}" destId="{86A3F9D9-419A-434A-A959-EF1119792E87}" srcOrd="0" destOrd="0" presId="urn:microsoft.com/office/officeart/2005/8/layout/list1"/>
    <dgm:cxn modelId="{F15A63C6-9084-497C-B311-54751138C95F}" type="presOf" srcId="{B579ABB1-34EC-44E4-9FF5-27D065A942E0}" destId="{19D44256-5C5E-4110-A498-630B3067329D}" srcOrd="1" destOrd="0" presId="urn:microsoft.com/office/officeart/2005/8/layout/list1"/>
    <dgm:cxn modelId="{60488EEB-6B0D-46ED-BBD3-949A22BC63B0}" srcId="{97BCE30D-5CED-4FC5-9670-3E35328825A7}" destId="{CD746180-0883-4C34-ABFD-FFBA96554BD6}" srcOrd="2" destOrd="0" parTransId="{6F99A5DD-F490-4031-8283-11E676224159}" sibTransId="{1EA0FE0E-1422-4191-8631-4028CE5BCBBF}"/>
    <dgm:cxn modelId="{A2D18AF0-E0D8-49D2-8E0F-985775EA4894}" type="presOf" srcId="{CD746180-0883-4C34-ABFD-FFBA96554BD6}" destId="{D4E455C5-6E00-4C67-93CB-7D8B62FE5010}" srcOrd="0" destOrd="0" presId="urn:microsoft.com/office/officeart/2005/8/layout/list1"/>
    <dgm:cxn modelId="{F9846607-246E-4871-BA34-2D5D528E65E9}" type="presParOf" srcId="{05CC1271-5D86-4713-9DAB-27DD722A34ED}" destId="{642DD641-F206-4D96-9C86-82ADB568298F}" srcOrd="0" destOrd="0" presId="urn:microsoft.com/office/officeart/2005/8/layout/list1"/>
    <dgm:cxn modelId="{45365229-67F6-4858-B1A2-DEA4E2B9408D}" type="presParOf" srcId="{642DD641-F206-4D96-9C86-82ADB568298F}" destId="{DF70F795-FAD2-4DF3-A1FD-9D2E6924192A}" srcOrd="0" destOrd="0" presId="urn:microsoft.com/office/officeart/2005/8/layout/list1"/>
    <dgm:cxn modelId="{1379536B-E922-45B4-9D78-68400CCA0BB5}" type="presParOf" srcId="{642DD641-F206-4D96-9C86-82ADB568298F}" destId="{19D44256-5C5E-4110-A498-630B3067329D}" srcOrd="1" destOrd="0" presId="urn:microsoft.com/office/officeart/2005/8/layout/list1"/>
    <dgm:cxn modelId="{CC8E7C29-B075-492F-B77B-162253AF8D92}" type="presParOf" srcId="{05CC1271-5D86-4713-9DAB-27DD722A34ED}" destId="{15A19258-07D9-4D77-B6F8-8C3C1A9A3D94}" srcOrd="1" destOrd="0" presId="urn:microsoft.com/office/officeart/2005/8/layout/list1"/>
    <dgm:cxn modelId="{B625BC4B-3646-40AF-B7CB-60FFD0E37261}" type="presParOf" srcId="{05CC1271-5D86-4713-9DAB-27DD722A34ED}" destId="{98F15FD2-D0DA-4DAF-B2B1-8E4F1C60781A}" srcOrd="2" destOrd="0" presId="urn:microsoft.com/office/officeart/2005/8/layout/list1"/>
    <dgm:cxn modelId="{A2695F9C-FD00-4846-8B92-B5638316641F}" type="presParOf" srcId="{05CC1271-5D86-4713-9DAB-27DD722A34ED}" destId="{3E6CA0FE-B881-4F6D-8CED-AB4AE8C83F99}" srcOrd="3" destOrd="0" presId="urn:microsoft.com/office/officeart/2005/8/layout/list1"/>
    <dgm:cxn modelId="{9BF21356-0142-4A61-8835-696D95757EC2}" type="presParOf" srcId="{05CC1271-5D86-4713-9DAB-27DD722A34ED}" destId="{E9FB57F6-1F7F-4496-9CB8-7A9DAF21888F}" srcOrd="4" destOrd="0" presId="urn:microsoft.com/office/officeart/2005/8/layout/list1"/>
    <dgm:cxn modelId="{EC4E46A4-8C44-4775-AA63-44864E0B31C2}" type="presParOf" srcId="{E9FB57F6-1F7F-4496-9CB8-7A9DAF21888F}" destId="{86A3F9D9-419A-434A-A959-EF1119792E87}" srcOrd="0" destOrd="0" presId="urn:microsoft.com/office/officeart/2005/8/layout/list1"/>
    <dgm:cxn modelId="{AFC07659-8EFA-4135-A254-314E3F57F97D}" type="presParOf" srcId="{E9FB57F6-1F7F-4496-9CB8-7A9DAF21888F}" destId="{DA2FFD20-443D-4084-8807-367F352BDC34}" srcOrd="1" destOrd="0" presId="urn:microsoft.com/office/officeart/2005/8/layout/list1"/>
    <dgm:cxn modelId="{7834CA39-9267-4FAA-B58E-75B07A35A6D7}" type="presParOf" srcId="{05CC1271-5D86-4713-9DAB-27DD722A34ED}" destId="{DD6874DE-A4EF-4A25-962E-81AED8040ECE}" srcOrd="5" destOrd="0" presId="urn:microsoft.com/office/officeart/2005/8/layout/list1"/>
    <dgm:cxn modelId="{03AA7D40-2B7C-4006-A09F-BDFA280EDED4}" type="presParOf" srcId="{05CC1271-5D86-4713-9DAB-27DD722A34ED}" destId="{35AF50F0-A54B-4E43-B679-F8A6FAF6A083}" srcOrd="6" destOrd="0" presId="urn:microsoft.com/office/officeart/2005/8/layout/list1"/>
    <dgm:cxn modelId="{E576FF85-4363-4122-AD04-9BDF219D564F}" type="presParOf" srcId="{05CC1271-5D86-4713-9DAB-27DD722A34ED}" destId="{D4240764-0961-4071-9DBC-23F005F94A5D}" srcOrd="7" destOrd="0" presId="urn:microsoft.com/office/officeart/2005/8/layout/list1"/>
    <dgm:cxn modelId="{16A89458-FFBB-4718-8C24-8800A544F7E6}" type="presParOf" srcId="{05CC1271-5D86-4713-9DAB-27DD722A34ED}" destId="{069D3D27-CCB6-4C4B-9D67-9F09E0FFF870}" srcOrd="8" destOrd="0" presId="urn:microsoft.com/office/officeart/2005/8/layout/list1"/>
    <dgm:cxn modelId="{064572DB-8B05-4992-BD8B-89F498B80503}" type="presParOf" srcId="{069D3D27-CCB6-4C4B-9D67-9F09E0FFF870}" destId="{D4E455C5-6E00-4C67-93CB-7D8B62FE5010}" srcOrd="0" destOrd="0" presId="urn:microsoft.com/office/officeart/2005/8/layout/list1"/>
    <dgm:cxn modelId="{7A4B9985-40AC-4210-83F6-BABE7B4F1AE0}" type="presParOf" srcId="{069D3D27-CCB6-4C4B-9D67-9F09E0FFF870}" destId="{DC155AFE-F871-48D2-B99E-EC4EAA70B8B2}" srcOrd="1" destOrd="0" presId="urn:microsoft.com/office/officeart/2005/8/layout/list1"/>
    <dgm:cxn modelId="{20E1FFB2-15E5-499E-ACA1-874758C04007}" type="presParOf" srcId="{05CC1271-5D86-4713-9DAB-27DD722A34ED}" destId="{FF7CF7CE-5F16-45A5-872C-96C6824A914F}" srcOrd="9" destOrd="0" presId="urn:microsoft.com/office/officeart/2005/8/layout/list1"/>
    <dgm:cxn modelId="{F6477BBB-ED8C-4F0B-83BA-9977BA5FDDCD}" type="presParOf" srcId="{05CC1271-5D86-4713-9DAB-27DD722A34ED}" destId="{D570E0F7-43CF-4893-9406-DD40C7E44D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7BD218-0D65-4FB3-9CC1-55388ED8FDD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3390A10-FC9B-4767-8F3C-933540DC2B79}">
      <dgm:prSet phldrT="[Szöveg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u-HU" sz="4000" dirty="0"/>
            <a:t>Nemzetközi gyermekjogi standardok</a:t>
          </a:r>
        </a:p>
      </dgm:t>
    </dgm:pt>
    <dgm:pt modelId="{45FA0F84-E5CC-4265-BF57-1810FC7DF58E}" type="parTrans" cxnId="{AE39ABD8-0556-43B6-A45E-339EBE5AB8C4}">
      <dgm:prSet/>
      <dgm:spPr/>
      <dgm:t>
        <a:bodyPr/>
        <a:lstStyle/>
        <a:p>
          <a:endParaRPr lang="hu-HU"/>
        </a:p>
      </dgm:t>
    </dgm:pt>
    <dgm:pt modelId="{6D23D792-A7DF-4D5A-8037-64A73FA77FCE}" type="sibTrans" cxnId="{AE39ABD8-0556-43B6-A45E-339EBE5AB8C4}">
      <dgm:prSet/>
      <dgm:spPr/>
      <dgm:t>
        <a:bodyPr/>
        <a:lstStyle/>
        <a:p>
          <a:endParaRPr lang="hu-HU"/>
        </a:p>
      </dgm:t>
    </dgm:pt>
    <dgm:pt modelId="{7969AFC0-D1DB-4CCD-8E4B-90F6E839B2C0}">
      <dgm:prSet phldrT="[Szöveg]" custT="1"/>
      <dgm:spPr>
        <a:solidFill>
          <a:srgbClr val="00B050"/>
        </a:solidFill>
      </dgm:spPr>
      <dgm:t>
        <a:bodyPr/>
        <a:lstStyle/>
        <a:p>
          <a:r>
            <a:rPr lang="hu-HU" sz="4000" dirty="0"/>
            <a:t>Adatok és a jogalkalmazási gyakorlat</a:t>
          </a:r>
        </a:p>
      </dgm:t>
    </dgm:pt>
    <dgm:pt modelId="{BF89F192-6847-4509-8C20-D1D943699764}" type="parTrans" cxnId="{2E70B066-85B8-4CD0-831C-8B14591C4FB6}">
      <dgm:prSet/>
      <dgm:spPr/>
      <dgm:t>
        <a:bodyPr/>
        <a:lstStyle/>
        <a:p>
          <a:endParaRPr lang="hu-HU"/>
        </a:p>
      </dgm:t>
    </dgm:pt>
    <dgm:pt modelId="{C7AF48D4-D52B-45C6-9424-6B482C9703FE}" type="sibTrans" cxnId="{2E70B066-85B8-4CD0-831C-8B14591C4FB6}">
      <dgm:prSet/>
      <dgm:spPr/>
      <dgm:t>
        <a:bodyPr/>
        <a:lstStyle/>
        <a:p>
          <a:endParaRPr lang="hu-HU"/>
        </a:p>
      </dgm:t>
    </dgm:pt>
    <dgm:pt modelId="{75B13AF8-7C22-48CD-8075-31C838F10B65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4000" dirty="0"/>
            <a:t>A 2011-es jelentés ajánlásai</a:t>
          </a:r>
        </a:p>
      </dgm:t>
    </dgm:pt>
    <dgm:pt modelId="{F643A4C9-3A41-4252-A9C6-EF604A0F6E10}" type="parTrans" cxnId="{EE7FEAC5-A8EF-4A7E-986C-E606CF605140}">
      <dgm:prSet/>
      <dgm:spPr/>
      <dgm:t>
        <a:bodyPr/>
        <a:lstStyle/>
        <a:p>
          <a:endParaRPr lang="hu-HU"/>
        </a:p>
      </dgm:t>
    </dgm:pt>
    <dgm:pt modelId="{E1974CFB-F80C-41FE-99A9-1571F2A1B8E4}" type="sibTrans" cxnId="{EE7FEAC5-A8EF-4A7E-986C-E606CF605140}">
      <dgm:prSet/>
      <dgm:spPr/>
      <dgm:t>
        <a:bodyPr/>
        <a:lstStyle/>
        <a:p>
          <a:endParaRPr lang="hu-HU"/>
        </a:p>
      </dgm:t>
    </dgm:pt>
    <dgm:pt modelId="{88A6BD1C-715E-466C-8842-CD8F1476AACC}" type="pres">
      <dgm:prSet presAssocID="{037BD218-0D65-4FB3-9CC1-55388ED8FDDA}" presName="compositeShape" presStyleCnt="0">
        <dgm:presLayoutVars>
          <dgm:chMax val="7"/>
          <dgm:dir/>
          <dgm:resizeHandles val="exact"/>
        </dgm:presLayoutVars>
      </dgm:prSet>
      <dgm:spPr/>
    </dgm:pt>
    <dgm:pt modelId="{C521870D-E665-4716-9B80-270FCB6C69E0}" type="pres">
      <dgm:prSet presAssocID="{037BD218-0D65-4FB3-9CC1-55388ED8FDDA}" presName="wedge1" presStyleLbl="node1" presStyleIdx="0" presStyleCnt="3" custScaleX="181070" custScaleY="106072"/>
      <dgm:spPr/>
    </dgm:pt>
    <dgm:pt modelId="{9919DC5E-CDB7-4210-9F4B-0A2C2FCF9295}" type="pres">
      <dgm:prSet presAssocID="{037BD218-0D65-4FB3-9CC1-55388ED8FDDA}" presName="dummy1a" presStyleCnt="0"/>
      <dgm:spPr/>
    </dgm:pt>
    <dgm:pt modelId="{2826B138-48D1-40F3-A414-AB2E1353BBA6}" type="pres">
      <dgm:prSet presAssocID="{037BD218-0D65-4FB3-9CC1-55388ED8FDDA}" presName="dummy1b" presStyleCnt="0"/>
      <dgm:spPr/>
    </dgm:pt>
    <dgm:pt modelId="{3F26614D-1307-430A-AC05-177EBA0BF712}" type="pres">
      <dgm:prSet presAssocID="{037BD218-0D65-4FB3-9CC1-55388ED8FDD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09896D-83F2-481B-A7EC-FD4BC75522AA}" type="pres">
      <dgm:prSet presAssocID="{037BD218-0D65-4FB3-9CC1-55388ED8FDDA}" presName="wedge2" presStyleLbl="node1" presStyleIdx="1" presStyleCnt="3" custScaleX="144951" custScaleY="119049"/>
      <dgm:spPr/>
    </dgm:pt>
    <dgm:pt modelId="{7C21CA72-88B3-440E-9097-74A271809EAE}" type="pres">
      <dgm:prSet presAssocID="{037BD218-0D65-4FB3-9CC1-55388ED8FDDA}" presName="dummy2a" presStyleCnt="0"/>
      <dgm:spPr/>
    </dgm:pt>
    <dgm:pt modelId="{68081B42-59E9-44B4-A8FB-5E6B1CFA5E83}" type="pres">
      <dgm:prSet presAssocID="{037BD218-0D65-4FB3-9CC1-55388ED8FDDA}" presName="dummy2b" presStyleCnt="0"/>
      <dgm:spPr/>
    </dgm:pt>
    <dgm:pt modelId="{031FB7E6-2328-4C08-A74C-1A8583E7D728}" type="pres">
      <dgm:prSet presAssocID="{037BD218-0D65-4FB3-9CC1-55388ED8FDD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D432E5-A3F9-4535-AC2E-3FF67583164F}" type="pres">
      <dgm:prSet presAssocID="{037BD218-0D65-4FB3-9CC1-55388ED8FDDA}" presName="wedge3" presStyleLbl="node1" presStyleIdx="2" presStyleCnt="3" custScaleX="150989"/>
      <dgm:spPr/>
    </dgm:pt>
    <dgm:pt modelId="{FFFDFECF-E552-4CF5-AB42-CED22E7B4F35}" type="pres">
      <dgm:prSet presAssocID="{037BD218-0D65-4FB3-9CC1-55388ED8FDDA}" presName="dummy3a" presStyleCnt="0"/>
      <dgm:spPr/>
    </dgm:pt>
    <dgm:pt modelId="{DA69E3F5-6156-4B69-A3C6-7EE4E0273579}" type="pres">
      <dgm:prSet presAssocID="{037BD218-0D65-4FB3-9CC1-55388ED8FDDA}" presName="dummy3b" presStyleCnt="0"/>
      <dgm:spPr/>
    </dgm:pt>
    <dgm:pt modelId="{1CE4EB1A-552A-4FB5-87E4-FD2D7EE488B5}" type="pres">
      <dgm:prSet presAssocID="{037BD218-0D65-4FB3-9CC1-55388ED8FDD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DCE7164-DB54-47FD-A4F7-4207AD06C520}" type="pres">
      <dgm:prSet presAssocID="{6D23D792-A7DF-4D5A-8037-64A73FA77FCE}" presName="arrowWedge1" presStyleLbl="fgSibTrans2D1" presStyleIdx="0" presStyleCnt="3" custScaleX="177120"/>
      <dgm:spPr>
        <a:solidFill>
          <a:srgbClr val="92D050"/>
        </a:solidFill>
      </dgm:spPr>
    </dgm:pt>
    <dgm:pt modelId="{1A4AF937-6E2B-45F6-B8B5-0833A7E0F86C}" type="pres">
      <dgm:prSet presAssocID="{C7AF48D4-D52B-45C6-9424-6B482C9703FE}" presName="arrowWedge2" presStyleLbl="fgSibTrans2D1" presStyleIdx="1" presStyleCnt="3" custScaleX="142052" custScaleY="116913"/>
      <dgm:spPr>
        <a:solidFill>
          <a:srgbClr val="92D050"/>
        </a:solidFill>
      </dgm:spPr>
    </dgm:pt>
    <dgm:pt modelId="{27C244B9-4F9D-4FF0-B39B-3200A9CE4738}" type="pres">
      <dgm:prSet presAssocID="{E1974CFB-F80C-41FE-99A9-1571F2A1B8E4}" presName="arrowWedge3" presStyleLbl="fgSibTrans2D1" presStyleIdx="2" presStyleCnt="3" custScaleX="153396"/>
      <dgm:spPr>
        <a:solidFill>
          <a:srgbClr val="92D050"/>
        </a:solidFill>
      </dgm:spPr>
    </dgm:pt>
  </dgm:ptLst>
  <dgm:cxnLst>
    <dgm:cxn modelId="{06AE8006-CDFF-4E22-ADFE-7562CD080433}" type="presOf" srcId="{33390A10-FC9B-4767-8F3C-933540DC2B79}" destId="{C521870D-E665-4716-9B80-270FCB6C69E0}" srcOrd="0" destOrd="0" presId="urn:microsoft.com/office/officeart/2005/8/layout/cycle8"/>
    <dgm:cxn modelId="{2E70B066-85B8-4CD0-831C-8B14591C4FB6}" srcId="{037BD218-0D65-4FB3-9CC1-55388ED8FDDA}" destId="{7969AFC0-D1DB-4CCD-8E4B-90F6E839B2C0}" srcOrd="1" destOrd="0" parTransId="{BF89F192-6847-4509-8C20-D1D943699764}" sibTransId="{C7AF48D4-D52B-45C6-9424-6B482C9703FE}"/>
    <dgm:cxn modelId="{C7499758-52CE-4875-B433-4C3105405C22}" type="presOf" srcId="{75B13AF8-7C22-48CD-8075-31C838F10B65}" destId="{1CE4EB1A-552A-4FB5-87E4-FD2D7EE488B5}" srcOrd="1" destOrd="0" presId="urn:microsoft.com/office/officeart/2005/8/layout/cycle8"/>
    <dgm:cxn modelId="{DF0E3293-5CF9-460A-8639-DAEA45588785}" type="presOf" srcId="{037BD218-0D65-4FB3-9CC1-55388ED8FDDA}" destId="{88A6BD1C-715E-466C-8842-CD8F1476AACC}" srcOrd="0" destOrd="0" presId="urn:microsoft.com/office/officeart/2005/8/layout/cycle8"/>
    <dgm:cxn modelId="{D7C7D09C-CD9C-428F-9310-37616029725E}" type="presOf" srcId="{75B13AF8-7C22-48CD-8075-31C838F10B65}" destId="{37D432E5-A3F9-4535-AC2E-3FF67583164F}" srcOrd="0" destOrd="0" presId="urn:microsoft.com/office/officeart/2005/8/layout/cycle8"/>
    <dgm:cxn modelId="{EE7FEAC5-A8EF-4A7E-986C-E606CF605140}" srcId="{037BD218-0D65-4FB3-9CC1-55388ED8FDDA}" destId="{75B13AF8-7C22-48CD-8075-31C838F10B65}" srcOrd="2" destOrd="0" parTransId="{F643A4C9-3A41-4252-A9C6-EF604A0F6E10}" sibTransId="{E1974CFB-F80C-41FE-99A9-1571F2A1B8E4}"/>
    <dgm:cxn modelId="{AE39ABD8-0556-43B6-A45E-339EBE5AB8C4}" srcId="{037BD218-0D65-4FB3-9CC1-55388ED8FDDA}" destId="{33390A10-FC9B-4767-8F3C-933540DC2B79}" srcOrd="0" destOrd="0" parTransId="{45FA0F84-E5CC-4265-BF57-1810FC7DF58E}" sibTransId="{6D23D792-A7DF-4D5A-8037-64A73FA77FCE}"/>
    <dgm:cxn modelId="{877A25E4-8AF1-457C-A67C-0A6CDD0842A8}" type="presOf" srcId="{33390A10-FC9B-4767-8F3C-933540DC2B79}" destId="{3F26614D-1307-430A-AC05-177EBA0BF712}" srcOrd="1" destOrd="0" presId="urn:microsoft.com/office/officeart/2005/8/layout/cycle8"/>
    <dgm:cxn modelId="{CEF2A5E4-56EA-48BF-98B5-93ACF6519721}" type="presOf" srcId="{7969AFC0-D1DB-4CCD-8E4B-90F6E839B2C0}" destId="{031FB7E6-2328-4C08-A74C-1A8583E7D728}" srcOrd="1" destOrd="0" presId="urn:microsoft.com/office/officeart/2005/8/layout/cycle8"/>
    <dgm:cxn modelId="{7D58FEF3-7509-43A6-BFA2-A64A3195AE51}" type="presOf" srcId="{7969AFC0-D1DB-4CCD-8E4B-90F6E839B2C0}" destId="{6B09896D-83F2-481B-A7EC-FD4BC75522AA}" srcOrd="0" destOrd="0" presId="urn:microsoft.com/office/officeart/2005/8/layout/cycle8"/>
    <dgm:cxn modelId="{27ECAB05-FA78-4BCE-9FFD-CC19EAE89451}" type="presParOf" srcId="{88A6BD1C-715E-466C-8842-CD8F1476AACC}" destId="{C521870D-E665-4716-9B80-270FCB6C69E0}" srcOrd="0" destOrd="0" presId="urn:microsoft.com/office/officeart/2005/8/layout/cycle8"/>
    <dgm:cxn modelId="{5E486456-01F5-4B62-9877-A5F8437A93B5}" type="presParOf" srcId="{88A6BD1C-715E-466C-8842-CD8F1476AACC}" destId="{9919DC5E-CDB7-4210-9F4B-0A2C2FCF9295}" srcOrd="1" destOrd="0" presId="urn:microsoft.com/office/officeart/2005/8/layout/cycle8"/>
    <dgm:cxn modelId="{9F7DCADD-6223-4903-8878-A818A77A8B26}" type="presParOf" srcId="{88A6BD1C-715E-466C-8842-CD8F1476AACC}" destId="{2826B138-48D1-40F3-A414-AB2E1353BBA6}" srcOrd="2" destOrd="0" presId="urn:microsoft.com/office/officeart/2005/8/layout/cycle8"/>
    <dgm:cxn modelId="{05E7F5F1-9997-4441-9495-969B15763771}" type="presParOf" srcId="{88A6BD1C-715E-466C-8842-CD8F1476AACC}" destId="{3F26614D-1307-430A-AC05-177EBA0BF712}" srcOrd="3" destOrd="0" presId="urn:microsoft.com/office/officeart/2005/8/layout/cycle8"/>
    <dgm:cxn modelId="{5A2AD119-B764-4FEA-BA27-06D57DA9D958}" type="presParOf" srcId="{88A6BD1C-715E-466C-8842-CD8F1476AACC}" destId="{6B09896D-83F2-481B-A7EC-FD4BC75522AA}" srcOrd="4" destOrd="0" presId="urn:microsoft.com/office/officeart/2005/8/layout/cycle8"/>
    <dgm:cxn modelId="{64D5124C-E670-4347-93DF-138A3B80DD62}" type="presParOf" srcId="{88A6BD1C-715E-466C-8842-CD8F1476AACC}" destId="{7C21CA72-88B3-440E-9097-74A271809EAE}" srcOrd="5" destOrd="0" presId="urn:microsoft.com/office/officeart/2005/8/layout/cycle8"/>
    <dgm:cxn modelId="{67DB24B4-5C44-4CBF-8EF2-A272E7B54917}" type="presParOf" srcId="{88A6BD1C-715E-466C-8842-CD8F1476AACC}" destId="{68081B42-59E9-44B4-A8FB-5E6B1CFA5E83}" srcOrd="6" destOrd="0" presId="urn:microsoft.com/office/officeart/2005/8/layout/cycle8"/>
    <dgm:cxn modelId="{42545A88-ED96-4792-BFED-5FC61F5CE5F3}" type="presParOf" srcId="{88A6BD1C-715E-466C-8842-CD8F1476AACC}" destId="{031FB7E6-2328-4C08-A74C-1A8583E7D728}" srcOrd="7" destOrd="0" presId="urn:microsoft.com/office/officeart/2005/8/layout/cycle8"/>
    <dgm:cxn modelId="{58FCF99A-EFB3-4576-BC2E-441B6F0BC09C}" type="presParOf" srcId="{88A6BD1C-715E-466C-8842-CD8F1476AACC}" destId="{37D432E5-A3F9-4535-AC2E-3FF67583164F}" srcOrd="8" destOrd="0" presId="urn:microsoft.com/office/officeart/2005/8/layout/cycle8"/>
    <dgm:cxn modelId="{9801FE9B-4F32-4059-B4BF-1E4DDF7847F6}" type="presParOf" srcId="{88A6BD1C-715E-466C-8842-CD8F1476AACC}" destId="{FFFDFECF-E552-4CF5-AB42-CED22E7B4F35}" srcOrd="9" destOrd="0" presId="urn:microsoft.com/office/officeart/2005/8/layout/cycle8"/>
    <dgm:cxn modelId="{8939DBB9-551E-4D8D-A71C-8F15406EEB57}" type="presParOf" srcId="{88A6BD1C-715E-466C-8842-CD8F1476AACC}" destId="{DA69E3F5-6156-4B69-A3C6-7EE4E0273579}" srcOrd="10" destOrd="0" presId="urn:microsoft.com/office/officeart/2005/8/layout/cycle8"/>
    <dgm:cxn modelId="{B98136FA-24DA-4973-B112-22F144FBCA18}" type="presParOf" srcId="{88A6BD1C-715E-466C-8842-CD8F1476AACC}" destId="{1CE4EB1A-552A-4FB5-87E4-FD2D7EE488B5}" srcOrd="11" destOrd="0" presId="urn:microsoft.com/office/officeart/2005/8/layout/cycle8"/>
    <dgm:cxn modelId="{42AB38C8-4D55-44FB-BCEE-960B11F83B1D}" type="presParOf" srcId="{88A6BD1C-715E-466C-8842-CD8F1476AACC}" destId="{6DCE7164-DB54-47FD-A4F7-4207AD06C520}" srcOrd="12" destOrd="0" presId="urn:microsoft.com/office/officeart/2005/8/layout/cycle8"/>
    <dgm:cxn modelId="{BB025493-7760-4911-A973-E81F76B69E8B}" type="presParOf" srcId="{88A6BD1C-715E-466C-8842-CD8F1476AACC}" destId="{1A4AF937-6E2B-45F6-B8B5-0833A7E0F86C}" srcOrd="13" destOrd="0" presId="urn:microsoft.com/office/officeart/2005/8/layout/cycle8"/>
    <dgm:cxn modelId="{1D33088C-36F8-485A-8ADF-4B4DB045AD48}" type="presParOf" srcId="{88A6BD1C-715E-466C-8842-CD8F1476AACC}" destId="{27C244B9-4F9D-4FF0-B39B-3200A9CE473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CCE676-9FB0-4012-AA01-BE530A967E3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EDC5100-C3A3-4529-BACC-D5E4FF66428F}">
      <dgm:prSet phldrT="[Szöveg]"/>
      <dgm:spPr>
        <a:solidFill>
          <a:srgbClr val="7030A0"/>
        </a:solidFill>
      </dgm:spPr>
      <dgm:t>
        <a:bodyPr/>
        <a:lstStyle/>
        <a:p>
          <a:r>
            <a:rPr lang="hu-HU" b="1" dirty="0"/>
            <a:t>Megkeresések (statisztikákkal)</a:t>
          </a:r>
        </a:p>
      </dgm:t>
    </dgm:pt>
    <dgm:pt modelId="{472D31BB-C62F-497B-AD11-3B83254A7118}" type="parTrans" cxnId="{702ED29B-64F1-4973-BC5F-F45A93F0B2ED}">
      <dgm:prSet/>
      <dgm:spPr/>
      <dgm:t>
        <a:bodyPr/>
        <a:lstStyle/>
        <a:p>
          <a:endParaRPr lang="hu-HU"/>
        </a:p>
      </dgm:t>
    </dgm:pt>
    <dgm:pt modelId="{475E0A89-D7BE-4044-9027-D977BB7208D4}" type="sibTrans" cxnId="{702ED29B-64F1-4973-BC5F-F45A93F0B2ED}">
      <dgm:prSet/>
      <dgm:spPr/>
      <dgm:t>
        <a:bodyPr/>
        <a:lstStyle/>
        <a:p>
          <a:endParaRPr lang="hu-HU"/>
        </a:p>
      </dgm:t>
    </dgm:pt>
    <dgm:pt modelId="{C9452A73-0A57-415D-908B-A83DD10900DC}">
      <dgm:prSet phldrT="[Szöveg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sz="2400" dirty="0"/>
            <a:t>Területi gyermekjóléti szolgálatok</a:t>
          </a:r>
        </a:p>
      </dgm:t>
    </dgm:pt>
    <dgm:pt modelId="{46DE0E27-9A02-4B9E-AF44-07F11BBB4CEA}" type="parTrans" cxnId="{E629D9B7-2F3D-4CD8-8674-730CEE0A7325}">
      <dgm:prSet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2719AB08-1BB7-4C8F-8990-FDCAF48117C2}" type="sibTrans" cxnId="{E629D9B7-2F3D-4CD8-8674-730CEE0A7325}">
      <dgm:prSet/>
      <dgm:spPr/>
      <dgm:t>
        <a:bodyPr/>
        <a:lstStyle/>
        <a:p>
          <a:endParaRPr lang="hu-HU"/>
        </a:p>
      </dgm:t>
    </dgm:pt>
    <dgm:pt modelId="{0468CDE9-B6CD-4D74-B337-E6114E5E1407}">
      <dgm:prSet phldrT="[Szöveg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u-HU" b="1" dirty="0"/>
            <a:t>Belügy-minisztérium</a:t>
          </a:r>
          <a:r>
            <a:rPr lang="hu-HU" dirty="0"/>
            <a:t> (szabályozás)</a:t>
          </a:r>
        </a:p>
      </dgm:t>
    </dgm:pt>
    <dgm:pt modelId="{D56EED8D-EA5F-46D0-B36A-97DA3A6D966F}" type="parTrans" cxnId="{60EF7346-B7C8-4F19-A1FA-B2D14603A043}">
      <dgm:prSet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0E2757E7-3A01-4203-934C-7C3DE803A4E7}" type="sibTrans" cxnId="{60EF7346-B7C8-4F19-A1FA-B2D14603A043}">
      <dgm:prSet/>
      <dgm:spPr/>
      <dgm:t>
        <a:bodyPr/>
        <a:lstStyle/>
        <a:p>
          <a:endParaRPr lang="hu-HU"/>
        </a:p>
      </dgm:t>
    </dgm:pt>
    <dgm:pt modelId="{3BAB1007-7EA1-4CFC-8EE3-EEE129DB7610}">
      <dgm:prSet phldrT="[Szöveg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400" dirty="0"/>
            <a:t>ORFK és megyei rendőr-főkapitányságok</a:t>
          </a:r>
        </a:p>
      </dgm:t>
    </dgm:pt>
    <dgm:pt modelId="{1DA784EF-E6CD-40DF-8731-5CF0EE3BCB00}" type="parTrans" cxnId="{6C1B7557-3153-4A11-8575-AC4B1D899F95}">
      <dgm:prSet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526CC690-1091-4BAC-98EB-AF35478122EA}" type="sibTrans" cxnId="{6C1B7557-3153-4A11-8575-AC4B1D899F95}">
      <dgm:prSet/>
      <dgm:spPr/>
      <dgm:t>
        <a:bodyPr/>
        <a:lstStyle/>
        <a:p>
          <a:endParaRPr lang="hu-HU"/>
        </a:p>
      </dgm:t>
    </dgm:pt>
    <dgm:pt modelId="{B77171EA-4D3A-4BBF-83CD-7581738E05EF}">
      <dgm:prSet phldrT="[Szöveg]" custT="1"/>
      <dgm:spPr>
        <a:solidFill>
          <a:schemeClr val="accent2"/>
        </a:solidFill>
      </dgm:spPr>
      <dgm:t>
        <a:bodyPr/>
        <a:lstStyle/>
        <a:p>
          <a:r>
            <a:rPr lang="hu-HU" sz="2400" dirty="0"/>
            <a:t>Gyermek-védelmi intézmények</a:t>
          </a:r>
        </a:p>
      </dgm:t>
    </dgm:pt>
    <dgm:pt modelId="{3C1759F9-01C4-4D0A-8043-1B49424534D0}" type="parTrans" cxnId="{4F1FD0FF-E388-4EA3-80D6-BBA954CEEAA3}">
      <dgm:prSet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F3336615-9C4F-4F5D-B2E3-E8DB0B6B113B}" type="sibTrans" cxnId="{4F1FD0FF-E388-4EA3-80D6-BBA954CEEAA3}">
      <dgm:prSet/>
      <dgm:spPr/>
      <dgm:t>
        <a:bodyPr/>
        <a:lstStyle/>
        <a:p>
          <a:endParaRPr lang="hu-HU"/>
        </a:p>
      </dgm:t>
    </dgm:pt>
    <dgm:pt modelId="{56689BCB-50CB-466C-8C00-CDB674AE8ACE}" type="pres">
      <dgm:prSet presAssocID="{47CCE676-9FB0-4012-AA01-BE530A967E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52E11F-2771-4D5B-B737-48F98B21A922}" type="pres">
      <dgm:prSet presAssocID="{CEDC5100-C3A3-4529-BACC-D5E4FF66428F}" presName="centerShape" presStyleLbl="node0" presStyleIdx="0" presStyleCnt="1" custScaleX="236924" custScaleY="112593" custLinFactNeighborX="-597" custLinFactNeighborY="-28"/>
      <dgm:spPr/>
    </dgm:pt>
    <dgm:pt modelId="{C6973F84-9E21-41C7-8D36-F52738680E19}" type="pres">
      <dgm:prSet presAssocID="{46DE0E27-9A02-4B9E-AF44-07F11BBB4CEA}" presName="parTrans" presStyleLbl="sibTrans2D1" presStyleIdx="0" presStyleCnt="4"/>
      <dgm:spPr/>
    </dgm:pt>
    <dgm:pt modelId="{5F34B44A-CD67-4B08-A3C6-4E666418CE0E}" type="pres">
      <dgm:prSet presAssocID="{46DE0E27-9A02-4B9E-AF44-07F11BBB4CEA}" presName="connectorText" presStyleLbl="sibTrans2D1" presStyleIdx="0" presStyleCnt="4"/>
      <dgm:spPr/>
    </dgm:pt>
    <dgm:pt modelId="{D3D75F5A-1DBD-4D20-A639-ACA7009931CF}" type="pres">
      <dgm:prSet presAssocID="{C9452A73-0A57-415D-908B-A83DD10900DC}" presName="node" presStyleLbl="node1" presStyleIdx="0" presStyleCnt="4" custScaleX="226496">
        <dgm:presLayoutVars>
          <dgm:bulletEnabled val="1"/>
        </dgm:presLayoutVars>
      </dgm:prSet>
      <dgm:spPr/>
    </dgm:pt>
    <dgm:pt modelId="{646CF25C-F7D9-490B-A88A-8AF7C5AE8520}" type="pres">
      <dgm:prSet presAssocID="{D56EED8D-EA5F-46D0-B36A-97DA3A6D966F}" presName="parTrans" presStyleLbl="sibTrans2D1" presStyleIdx="1" presStyleCnt="4"/>
      <dgm:spPr/>
    </dgm:pt>
    <dgm:pt modelId="{B2C62947-6937-4A32-9B83-E62DB5280CC7}" type="pres">
      <dgm:prSet presAssocID="{D56EED8D-EA5F-46D0-B36A-97DA3A6D966F}" presName="connectorText" presStyleLbl="sibTrans2D1" presStyleIdx="1" presStyleCnt="4"/>
      <dgm:spPr/>
    </dgm:pt>
    <dgm:pt modelId="{D5F069F8-01C3-44AF-A16B-14982857FBB9}" type="pres">
      <dgm:prSet presAssocID="{0468CDE9-B6CD-4D74-B337-E6114E5E1407}" presName="node" presStyleLbl="node1" presStyleIdx="1" presStyleCnt="4" custScaleX="168892" custScaleY="155568" custRadScaleRad="165292" custRadScaleInc="0">
        <dgm:presLayoutVars>
          <dgm:bulletEnabled val="1"/>
        </dgm:presLayoutVars>
      </dgm:prSet>
      <dgm:spPr/>
    </dgm:pt>
    <dgm:pt modelId="{499945FE-B2E9-416B-8711-1855AF4A9823}" type="pres">
      <dgm:prSet presAssocID="{1DA784EF-E6CD-40DF-8731-5CF0EE3BCB00}" presName="parTrans" presStyleLbl="sibTrans2D1" presStyleIdx="2" presStyleCnt="4"/>
      <dgm:spPr/>
    </dgm:pt>
    <dgm:pt modelId="{4C59DA26-A599-4B11-8CEC-91EED5269325}" type="pres">
      <dgm:prSet presAssocID="{1DA784EF-E6CD-40DF-8731-5CF0EE3BCB00}" presName="connectorText" presStyleLbl="sibTrans2D1" presStyleIdx="2" presStyleCnt="4"/>
      <dgm:spPr/>
    </dgm:pt>
    <dgm:pt modelId="{2762CA74-AE05-4646-85EF-B24995DF1415}" type="pres">
      <dgm:prSet presAssocID="{3BAB1007-7EA1-4CFC-8EE3-EEE129DB7610}" presName="node" presStyleLbl="node1" presStyleIdx="2" presStyleCnt="4" custScaleX="352732" custScaleY="89752" custRadScaleRad="94949" custRadScaleInc="0">
        <dgm:presLayoutVars>
          <dgm:bulletEnabled val="1"/>
        </dgm:presLayoutVars>
      </dgm:prSet>
      <dgm:spPr/>
    </dgm:pt>
    <dgm:pt modelId="{309D950F-DAB2-4B07-A44D-A4524A2CDE74}" type="pres">
      <dgm:prSet presAssocID="{3C1759F9-01C4-4D0A-8043-1B49424534D0}" presName="parTrans" presStyleLbl="sibTrans2D1" presStyleIdx="3" presStyleCnt="4"/>
      <dgm:spPr/>
    </dgm:pt>
    <dgm:pt modelId="{B6ECFF13-EED9-4A59-A5F3-3F169B499072}" type="pres">
      <dgm:prSet presAssocID="{3C1759F9-01C4-4D0A-8043-1B49424534D0}" presName="connectorText" presStyleLbl="sibTrans2D1" presStyleIdx="3" presStyleCnt="4"/>
      <dgm:spPr/>
    </dgm:pt>
    <dgm:pt modelId="{98DBC4F4-C27A-4510-9635-71206583BCBE}" type="pres">
      <dgm:prSet presAssocID="{B77171EA-4D3A-4BBF-83CD-7581738E05EF}" presName="node" presStyleLbl="node1" presStyleIdx="3" presStyleCnt="4" custScaleX="194959" custScaleY="155499" custRadScaleRad="174435" custRadScaleInc="-552">
        <dgm:presLayoutVars>
          <dgm:bulletEnabled val="1"/>
        </dgm:presLayoutVars>
      </dgm:prSet>
      <dgm:spPr/>
    </dgm:pt>
  </dgm:ptLst>
  <dgm:cxnLst>
    <dgm:cxn modelId="{7B53C000-4D9B-4C25-A7C3-9BF9680373D5}" type="presOf" srcId="{3C1759F9-01C4-4D0A-8043-1B49424534D0}" destId="{309D950F-DAB2-4B07-A44D-A4524A2CDE74}" srcOrd="0" destOrd="0" presId="urn:microsoft.com/office/officeart/2005/8/layout/radial5"/>
    <dgm:cxn modelId="{D746C40A-7956-429C-8030-F446CE3EE875}" type="presOf" srcId="{46DE0E27-9A02-4B9E-AF44-07F11BBB4CEA}" destId="{C6973F84-9E21-41C7-8D36-F52738680E19}" srcOrd="0" destOrd="0" presId="urn:microsoft.com/office/officeart/2005/8/layout/radial5"/>
    <dgm:cxn modelId="{5C271C0D-C783-48A7-837E-B39207393B49}" type="presOf" srcId="{B77171EA-4D3A-4BBF-83CD-7581738E05EF}" destId="{98DBC4F4-C27A-4510-9635-71206583BCBE}" srcOrd="0" destOrd="0" presId="urn:microsoft.com/office/officeart/2005/8/layout/radial5"/>
    <dgm:cxn modelId="{A975FC24-3F13-440D-B3B6-9D03B5EBD4FF}" type="presOf" srcId="{1DA784EF-E6CD-40DF-8731-5CF0EE3BCB00}" destId="{4C59DA26-A599-4B11-8CEC-91EED5269325}" srcOrd="1" destOrd="0" presId="urn:microsoft.com/office/officeart/2005/8/layout/radial5"/>
    <dgm:cxn modelId="{B8FEC43E-9E20-441E-A235-CFA279CAEB7F}" type="presOf" srcId="{C9452A73-0A57-415D-908B-A83DD10900DC}" destId="{D3D75F5A-1DBD-4D20-A639-ACA7009931CF}" srcOrd="0" destOrd="0" presId="urn:microsoft.com/office/officeart/2005/8/layout/radial5"/>
    <dgm:cxn modelId="{60EF7346-B7C8-4F19-A1FA-B2D14603A043}" srcId="{CEDC5100-C3A3-4529-BACC-D5E4FF66428F}" destId="{0468CDE9-B6CD-4D74-B337-E6114E5E1407}" srcOrd="1" destOrd="0" parTransId="{D56EED8D-EA5F-46D0-B36A-97DA3A6D966F}" sibTransId="{0E2757E7-3A01-4203-934C-7C3DE803A4E7}"/>
    <dgm:cxn modelId="{CB4D6551-84BA-42E8-ACAA-AB4E445FFDC3}" type="presOf" srcId="{1DA784EF-E6CD-40DF-8731-5CF0EE3BCB00}" destId="{499945FE-B2E9-416B-8711-1855AF4A9823}" srcOrd="0" destOrd="0" presId="urn:microsoft.com/office/officeart/2005/8/layout/radial5"/>
    <dgm:cxn modelId="{D3A8CA72-EE0F-44F3-A695-57F1B725C368}" type="presOf" srcId="{3BAB1007-7EA1-4CFC-8EE3-EEE129DB7610}" destId="{2762CA74-AE05-4646-85EF-B24995DF1415}" srcOrd="0" destOrd="0" presId="urn:microsoft.com/office/officeart/2005/8/layout/radial5"/>
    <dgm:cxn modelId="{6C1B7557-3153-4A11-8575-AC4B1D899F95}" srcId="{CEDC5100-C3A3-4529-BACC-D5E4FF66428F}" destId="{3BAB1007-7EA1-4CFC-8EE3-EEE129DB7610}" srcOrd="2" destOrd="0" parTransId="{1DA784EF-E6CD-40DF-8731-5CF0EE3BCB00}" sibTransId="{526CC690-1091-4BAC-98EB-AF35478122EA}"/>
    <dgm:cxn modelId="{85EC9486-2C2C-4EC4-A744-4D040302936B}" type="presOf" srcId="{D56EED8D-EA5F-46D0-B36A-97DA3A6D966F}" destId="{646CF25C-F7D9-490B-A88A-8AF7C5AE8520}" srcOrd="0" destOrd="0" presId="urn:microsoft.com/office/officeart/2005/8/layout/radial5"/>
    <dgm:cxn modelId="{CE26D589-979E-4EBF-A2ED-C8A6756E91FD}" type="presOf" srcId="{D56EED8D-EA5F-46D0-B36A-97DA3A6D966F}" destId="{B2C62947-6937-4A32-9B83-E62DB5280CC7}" srcOrd="1" destOrd="0" presId="urn:microsoft.com/office/officeart/2005/8/layout/radial5"/>
    <dgm:cxn modelId="{702ED29B-64F1-4973-BC5F-F45A93F0B2ED}" srcId="{47CCE676-9FB0-4012-AA01-BE530A967E32}" destId="{CEDC5100-C3A3-4529-BACC-D5E4FF66428F}" srcOrd="0" destOrd="0" parTransId="{472D31BB-C62F-497B-AD11-3B83254A7118}" sibTransId="{475E0A89-D7BE-4044-9027-D977BB7208D4}"/>
    <dgm:cxn modelId="{8227D29C-6ECC-438E-922E-A699491CC9FF}" type="presOf" srcId="{47CCE676-9FB0-4012-AA01-BE530A967E32}" destId="{56689BCB-50CB-466C-8C00-CDB674AE8ACE}" srcOrd="0" destOrd="0" presId="urn:microsoft.com/office/officeart/2005/8/layout/radial5"/>
    <dgm:cxn modelId="{D20780A2-1069-4910-93F9-B85498534FCD}" type="presOf" srcId="{46DE0E27-9A02-4B9E-AF44-07F11BBB4CEA}" destId="{5F34B44A-CD67-4B08-A3C6-4E666418CE0E}" srcOrd="1" destOrd="0" presId="urn:microsoft.com/office/officeart/2005/8/layout/radial5"/>
    <dgm:cxn modelId="{E629D9B7-2F3D-4CD8-8674-730CEE0A7325}" srcId="{CEDC5100-C3A3-4529-BACC-D5E4FF66428F}" destId="{C9452A73-0A57-415D-908B-A83DD10900DC}" srcOrd="0" destOrd="0" parTransId="{46DE0E27-9A02-4B9E-AF44-07F11BBB4CEA}" sibTransId="{2719AB08-1BB7-4C8F-8990-FDCAF48117C2}"/>
    <dgm:cxn modelId="{710C37D9-D41E-4B79-95A4-6E2C67730563}" type="presOf" srcId="{CEDC5100-C3A3-4529-BACC-D5E4FF66428F}" destId="{2652E11F-2771-4D5B-B737-48F98B21A922}" srcOrd="0" destOrd="0" presId="urn:microsoft.com/office/officeart/2005/8/layout/radial5"/>
    <dgm:cxn modelId="{F6B6A8E0-D89A-44FF-BB09-E2C54C2AD4B3}" type="presOf" srcId="{3C1759F9-01C4-4D0A-8043-1B49424534D0}" destId="{B6ECFF13-EED9-4A59-A5F3-3F169B499072}" srcOrd="1" destOrd="0" presId="urn:microsoft.com/office/officeart/2005/8/layout/radial5"/>
    <dgm:cxn modelId="{F08D45F0-63C7-430D-B218-FACD0BC8C2F1}" type="presOf" srcId="{0468CDE9-B6CD-4D74-B337-E6114E5E1407}" destId="{D5F069F8-01C3-44AF-A16B-14982857FBB9}" srcOrd="0" destOrd="0" presId="urn:microsoft.com/office/officeart/2005/8/layout/radial5"/>
    <dgm:cxn modelId="{4F1FD0FF-E388-4EA3-80D6-BBA954CEEAA3}" srcId="{CEDC5100-C3A3-4529-BACC-D5E4FF66428F}" destId="{B77171EA-4D3A-4BBF-83CD-7581738E05EF}" srcOrd="3" destOrd="0" parTransId="{3C1759F9-01C4-4D0A-8043-1B49424534D0}" sibTransId="{F3336615-9C4F-4F5D-B2E3-E8DB0B6B113B}"/>
    <dgm:cxn modelId="{6C206BB2-C9DB-4D87-8E16-B883F7D24FEE}" type="presParOf" srcId="{56689BCB-50CB-466C-8C00-CDB674AE8ACE}" destId="{2652E11F-2771-4D5B-B737-48F98B21A922}" srcOrd="0" destOrd="0" presId="urn:microsoft.com/office/officeart/2005/8/layout/radial5"/>
    <dgm:cxn modelId="{C4FED5D5-9508-416B-99B8-13EAE6FC1DF9}" type="presParOf" srcId="{56689BCB-50CB-466C-8C00-CDB674AE8ACE}" destId="{C6973F84-9E21-41C7-8D36-F52738680E19}" srcOrd="1" destOrd="0" presId="urn:microsoft.com/office/officeart/2005/8/layout/radial5"/>
    <dgm:cxn modelId="{496BA762-F698-403A-BAA1-03A1AE250BBC}" type="presParOf" srcId="{C6973F84-9E21-41C7-8D36-F52738680E19}" destId="{5F34B44A-CD67-4B08-A3C6-4E666418CE0E}" srcOrd="0" destOrd="0" presId="urn:microsoft.com/office/officeart/2005/8/layout/radial5"/>
    <dgm:cxn modelId="{1D5C2ADD-4F0F-41B9-87DD-721C2E0A03AC}" type="presParOf" srcId="{56689BCB-50CB-466C-8C00-CDB674AE8ACE}" destId="{D3D75F5A-1DBD-4D20-A639-ACA7009931CF}" srcOrd="2" destOrd="0" presId="urn:microsoft.com/office/officeart/2005/8/layout/radial5"/>
    <dgm:cxn modelId="{751E0741-19D8-4E03-A9F8-B0243BC054F7}" type="presParOf" srcId="{56689BCB-50CB-466C-8C00-CDB674AE8ACE}" destId="{646CF25C-F7D9-490B-A88A-8AF7C5AE8520}" srcOrd="3" destOrd="0" presId="urn:microsoft.com/office/officeart/2005/8/layout/radial5"/>
    <dgm:cxn modelId="{47903FDF-FBE2-4C05-9C67-FFA43E94C7B9}" type="presParOf" srcId="{646CF25C-F7D9-490B-A88A-8AF7C5AE8520}" destId="{B2C62947-6937-4A32-9B83-E62DB5280CC7}" srcOrd="0" destOrd="0" presId="urn:microsoft.com/office/officeart/2005/8/layout/radial5"/>
    <dgm:cxn modelId="{48FB22D6-FD95-47DB-9058-E0711A7E1511}" type="presParOf" srcId="{56689BCB-50CB-466C-8C00-CDB674AE8ACE}" destId="{D5F069F8-01C3-44AF-A16B-14982857FBB9}" srcOrd="4" destOrd="0" presId="urn:microsoft.com/office/officeart/2005/8/layout/radial5"/>
    <dgm:cxn modelId="{F785EFCC-F157-40A1-93FC-6B9330C3F04A}" type="presParOf" srcId="{56689BCB-50CB-466C-8C00-CDB674AE8ACE}" destId="{499945FE-B2E9-416B-8711-1855AF4A9823}" srcOrd="5" destOrd="0" presId="urn:microsoft.com/office/officeart/2005/8/layout/radial5"/>
    <dgm:cxn modelId="{34461DC7-B7C8-409B-B729-6F04CD97A5E6}" type="presParOf" srcId="{499945FE-B2E9-416B-8711-1855AF4A9823}" destId="{4C59DA26-A599-4B11-8CEC-91EED5269325}" srcOrd="0" destOrd="0" presId="urn:microsoft.com/office/officeart/2005/8/layout/radial5"/>
    <dgm:cxn modelId="{0C3C4D4A-ABA1-496A-A71A-ECF4AC950BCF}" type="presParOf" srcId="{56689BCB-50CB-466C-8C00-CDB674AE8ACE}" destId="{2762CA74-AE05-4646-85EF-B24995DF1415}" srcOrd="6" destOrd="0" presId="urn:microsoft.com/office/officeart/2005/8/layout/radial5"/>
    <dgm:cxn modelId="{511A669B-1545-4983-87AC-61CF453D1879}" type="presParOf" srcId="{56689BCB-50CB-466C-8C00-CDB674AE8ACE}" destId="{309D950F-DAB2-4B07-A44D-A4524A2CDE74}" srcOrd="7" destOrd="0" presId="urn:microsoft.com/office/officeart/2005/8/layout/radial5"/>
    <dgm:cxn modelId="{056CE2F5-5E95-48E5-98CD-8ED010D8B045}" type="presParOf" srcId="{309D950F-DAB2-4B07-A44D-A4524A2CDE74}" destId="{B6ECFF13-EED9-4A59-A5F3-3F169B499072}" srcOrd="0" destOrd="0" presId="urn:microsoft.com/office/officeart/2005/8/layout/radial5"/>
    <dgm:cxn modelId="{29879496-23E8-4AB6-B3A6-D0A36894AAB4}" type="presParOf" srcId="{56689BCB-50CB-466C-8C00-CDB674AE8ACE}" destId="{98DBC4F4-C27A-4510-9635-71206583BCB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74294C-03E8-4362-8BC3-3C53C0484BC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6FD247-428A-4873-893B-2DC60A1643A7}">
      <dgm:prSet phldrT="[Szöveg]" custT="1"/>
      <dgm:spPr>
        <a:ln w="38100">
          <a:solidFill>
            <a:srgbClr val="002060"/>
          </a:solidFill>
        </a:ln>
      </dgm:spPr>
      <dgm:t>
        <a:bodyPr/>
        <a:lstStyle/>
        <a:p>
          <a:r>
            <a:rPr lang="hu-HU" sz="2000" b="1" i="0" dirty="0"/>
            <a:t>Az önkéntesség és a kényszer értelmezési keretei a gyermekek prostitúciós tevékenysége kapcsán</a:t>
          </a:r>
          <a:endParaRPr lang="hu-HU" sz="2000" i="0" dirty="0"/>
        </a:p>
      </dgm:t>
    </dgm:pt>
    <dgm:pt modelId="{C7C98579-817C-4E89-9882-9BC0FA2EDE90}" type="parTrans" cxnId="{179C8102-99C9-4575-B656-AB8F506191BA}">
      <dgm:prSet/>
      <dgm:spPr/>
      <dgm:t>
        <a:bodyPr/>
        <a:lstStyle/>
        <a:p>
          <a:endParaRPr lang="hu-HU"/>
        </a:p>
      </dgm:t>
    </dgm:pt>
    <dgm:pt modelId="{BF95DC0A-C0A8-463B-9A28-AF5BD00D0C20}" type="sibTrans" cxnId="{179C8102-99C9-4575-B656-AB8F506191BA}">
      <dgm:prSet/>
      <dgm:spPr>
        <a:solidFill>
          <a:srgbClr val="002060"/>
        </a:solidFill>
      </dgm:spPr>
      <dgm:t>
        <a:bodyPr/>
        <a:lstStyle/>
        <a:p>
          <a:endParaRPr lang="hu-HU"/>
        </a:p>
      </dgm:t>
    </dgm:pt>
    <dgm:pt modelId="{9989139D-E5CE-47A7-B16B-3FED382143CD}">
      <dgm:prSet phldrT="[Szöveg]"/>
      <dgm:spPr>
        <a:ln w="38100">
          <a:solidFill>
            <a:srgbClr val="002060"/>
          </a:solidFill>
        </a:ln>
      </dgm:spPr>
      <dgm:t>
        <a:bodyPr/>
        <a:lstStyle/>
        <a:p>
          <a:r>
            <a:rPr lang="hu-HU" b="1" i="0" dirty="0"/>
            <a:t>A rendőrségi programok működésévek, jó gyakorlatok hasznosítása</a:t>
          </a:r>
          <a:endParaRPr lang="hu-HU" i="0" dirty="0"/>
        </a:p>
      </dgm:t>
    </dgm:pt>
    <dgm:pt modelId="{47408806-8E51-4BCC-AF88-232F9139627F}" type="parTrans" cxnId="{030E72D0-5F12-4727-A84C-5476C8613475}">
      <dgm:prSet/>
      <dgm:spPr/>
      <dgm:t>
        <a:bodyPr/>
        <a:lstStyle/>
        <a:p>
          <a:endParaRPr lang="hu-HU"/>
        </a:p>
      </dgm:t>
    </dgm:pt>
    <dgm:pt modelId="{710DD47A-1110-4516-91AA-C9F5E550523D}" type="sibTrans" cxnId="{030E72D0-5F12-4727-A84C-5476C8613475}">
      <dgm:prSet/>
      <dgm:spPr/>
      <dgm:t>
        <a:bodyPr/>
        <a:lstStyle/>
        <a:p>
          <a:endParaRPr lang="hu-HU"/>
        </a:p>
      </dgm:t>
    </dgm:pt>
    <dgm:pt modelId="{7D976190-CD87-4DE5-BC2E-4469CE603811}">
      <dgm:prSet phldrT="[Szöveg]"/>
      <dgm:spPr>
        <a:ln w="38100">
          <a:solidFill>
            <a:srgbClr val="002060"/>
          </a:solidFill>
        </a:ln>
      </dgm:spPr>
      <dgm:t>
        <a:bodyPr/>
        <a:lstStyle/>
        <a:p>
          <a:r>
            <a:rPr lang="hu-HU" b="1" dirty="0"/>
            <a:t>Szakember-képzés, protokollok és az együttműködés</a:t>
          </a:r>
        </a:p>
      </dgm:t>
    </dgm:pt>
    <dgm:pt modelId="{30D4B541-F606-4198-91C1-9BF4A12DAE3C}" type="parTrans" cxnId="{E0C3D13A-C7D1-40F0-9EB9-11E7A326FC49}">
      <dgm:prSet/>
      <dgm:spPr/>
      <dgm:t>
        <a:bodyPr/>
        <a:lstStyle/>
        <a:p>
          <a:endParaRPr lang="hu-HU"/>
        </a:p>
      </dgm:t>
    </dgm:pt>
    <dgm:pt modelId="{F15E0B50-1B18-45A6-BC9E-866051EDB673}" type="sibTrans" cxnId="{E0C3D13A-C7D1-40F0-9EB9-11E7A326FC49}">
      <dgm:prSet/>
      <dgm:spPr/>
      <dgm:t>
        <a:bodyPr/>
        <a:lstStyle/>
        <a:p>
          <a:endParaRPr lang="hu-HU"/>
        </a:p>
      </dgm:t>
    </dgm:pt>
    <dgm:pt modelId="{E66D9A02-77D4-4EB7-9408-8728AD1EB503}">
      <dgm:prSet phldrT="[Szöveg]"/>
      <dgm:spPr>
        <a:ln w="38100">
          <a:solidFill>
            <a:srgbClr val="002060"/>
          </a:solidFill>
        </a:ln>
      </dgm:spPr>
      <dgm:t>
        <a:bodyPr/>
        <a:lstStyle/>
        <a:p>
          <a:r>
            <a:rPr lang="hu-HU" b="1" dirty="0"/>
            <a:t>Szakértői munka erősítésének kérdése</a:t>
          </a:r>
        </a:p>
      </dgm:t>
    </dgm:pt>
    <dgm:pt modelId="{2255A7AC-4A6F-4F4A-9964-028B28A765DE}" type="parTrans" cxnId="{A8FB55DB-4BF6-4C77-A836-D0D117BE4031}">
      <dgm:prSet/>
      <dgm:spPr/>
      <dgm:t>
        <a:bodyPr/>
        <a:lstStyle/>
        <a:p>
          <a:endParaRPr lang="hu-HU"/>
        </a:p>
      </dgm:t>
    </dgm:pt>
    <dgm:pt modelId="{6C2BB65D-8F52-479A-BEE2-69D05A5C821D}" type="sibTrans" cxnId="{A8FB55DB-4BF6-4C77-A836-D0D117BE4031}">
      <dgm:prSet/>
      <dgm:spPr/>
      <dgm:t>
        <a:bodyPr/>
        <a:lstStyle/>
        <a:p>
          <a:endParaRPr lang="hu-HU"/>
        </a:p>
      </dgm:t>
    </dgm:pt>
    <dgm:pt modelId="{696CA6E0-9747-4BEE-B9CD-6E8BF988A886}">
      <dgm:prSet phldrT="[Szöveg]" custT="1"/>
      <dgm:spPr>
        <a:ln w="38100">
          <a:solidFill>
            <a:srgbClr val="002060"/>
          </a:solidFill>
        </a:ln>
      </dgm:spPr>
      <dgm:t>
        <a:bodyPr/>
        <a:lstStyle/>
        <a:p>
          <a:r>
            <a:rPr lang="hu-HU" sz="2000" b="1" i="0" dirty="0"/>
            <a:t>A prostitúció veszélyének súlyosan kitett, gyermekvédelmi szakellátásában nevelkedő gyermekek esetében a megelőzés és a megóvás eszközei</a:t>
          </a:r>
          <a:endParaRPr lang="hu-HU" sz="2000" i="0" dirty="0"/>
        </a:p>
      </dgm:t>
    </dgm:pt>
    <dgm:pt modelId="{2FF5D2FE-D651-432B-9BFC-4C5C92F9347E}" type="parTrans" cxnId="{9B5728F7-8176-4F4C-B698-43B94B212DF9}">
      <dgm:prSet/>
      <dgm:spPr/>
      <dgm:t>
        <a:bodyPr/>
        <a:lstStyle/>
        <a:p>
          <a:endParaRPr lang="hu-HU"/>
        </a:p>
      </dgm:t>
    </dgm:pt>
    <dgm:pt modelId="{9FFCFA9E-4AF3-46A0-9BEF-216E538F12F8}" type="sibTrans" cxnId="{9B5728F7-8176-4F4C-B698-43B94B212DF9}">
      <dgm:prSet/>
      <dgm:spPr/>
      <dgm:t>
        <a:bodyPr/>
        <a:lstStyle/>
        <a:p>
          <a:endParaRPr lang="hu-HU"/>
        </a:p>
      </dgm:t>
    </dgm:pt>
    <dgm:pt modelId="{4AD10E34-FB00-4E01-987E-94E2289D6B59}" type="pres">
      <dgm:prSet presAssocID="{9474294C-03E8-4362-8BC3-3C53C0484BCF}" presName="Name0" presStyleCnt="0">
        <dgm:presLayoutVars>
          <dgm:dir/>
          <dgm:resizeHandles val="exact"/>
        </dgm:presLayoutVars>
      </dgm:prSet>
      <dgm:spPr/>
    </dgm:pt>
    <dgm:pt modelId="{F7FE19E4-C476-48FF-B6DC-71A06416C878}" type="pres">
      <dgm:prSet presAssocID="{9474294C-03E8-4362-8BC3-3C53C0484BCF}" presName="cycle" presStyleCnt="0"/>
      <dgm:spPr/>
    </dgm:pt>
    <dgm:pt modelId="{BE759C6C-6AD7-43AB-BB1E-87709347517E}" type="pres">
      <dgm:prSet presAssocID="{4C6FD247-428A-4873-893B-2DC60A1643A7}" presName="nodeFirstNode" presStyleLbl="node1" presStyleIdx="0" presStyleCnt="5" custScaleX="153382" custScaleY="131384" custRadScaleRad="99492" custRadScaleInc="-21027">
        <dgm:presLayoutVars>
          <dgm:bulletEnabled val="1"/>
        </dgm:presLayoutVars>
      </dgm:prSet>
      <dgm:spPr/>
    </dgm:pt>
    <dgm:pt modelId="{CFFDA183-2BE7-45C3-95F5-F44DBD065D5C}" type="pres">
      <dgm:prSet presAssocID="{BF95DC0A-C0A8-463B-9A28-AF5BD00D0C20}" presName="sibTransFirstNode" presStyleLbl="bgShp" presStyleIdx="0" presStyleCnt="1" custScaleX="106366"/>
      <dgm:spPr/>
    </dgm:pt>
    <dgm:pt modelId="{9046E65D-5B15-4901-B9C6-CF000263B6C8}" type="pres">
      <dgm:prSet presAssocID="{9989139D-E5CE-47A7-B16B-3FED382143CD}" presName="nodeFollowingNodes" presStyleLbl="node1" presStyleIdx="1" presStyleCnt="5" custScaleX="137969" custScaleY="115748" custRadScaleRad="79822" custRadScaleInc="32412">
        <dgm:presLayoutVars>
          <dgm:bulletEnabled val="1"/>
        </dgm:presLayoutVars>
      </dgm:prSet>
      <dgm:spPr/>
    </dgm:pt>
    <dgm:pt modelId="{623CB72B-55CD-42B6-A9E9-A3E689A48E14}" type="pres">
      <dgm:prSet presAssocID="{7D976190-CD87-4DE5-BC2E-4469CE603811}" presName="nodeFollowingNodes" presStyleLbl="node1" presStyleIdx="2" presStyleCnt="5" custScaleX="123673" custRadScaleRad="112225" custRadScaleInc="-16499">
        <dgm:presLayoutVars>
          <dgm:bulletEnabled val="1"/>
        </dgm:presLayoutVars>
      </dgm:prSet>
      <dgm:spPr/>
    </dgm:pt>
    <dgm:pt modelId="{B0806B0A-D534-4BF8-8632-4F4ED496A28C}" type="pres">
      <dgm:prSet presAssocID="{E66D9A02-77D4-4EB7-9408-8728AD1EB503}" presName="nodeFollowingNodes" presStyleLbl="node1" presStyleIdx="3" presStyleCnt="5">
        <dgm:presLayoutVars>
          <dgm:bulletEnabled val="1"/>
        </dgm:presLayoutVars>
      </dgm:prSet>
      <dgm:spPr/>
    </dgm:pt>
    <dgm:pt modelId="{76581423-580B-4EA5-9886-19561840A65B}" type="pres">
      <dgm:prSet presAssocID="{696CA6E0-9747-4BEE-B9CD-6E8BF988A886}" presName="nodeFollowingNodes" presStyleLbl="node1" presStyleIdx="4" presStyleCnt="5" custScaleX="175998" custScaleY="154586" custRadScaleRad="109021" custRadScaleInc="-24423">
        <dgm:presLayoutVars>
          <dgm:bulletEnabled val="1"/>
        </dgm:presLayoutVars>
      </dgm:prSet>
      <dgm:spPr/>
    </dgm:pt>
  </dgm:ptLst>
  <dgm:cxnLst>
    <dgm:cxn modelId="{179C8102-99C9-4575-B656-AB8F506191BA}" srcId="{9474294C-03E8-4362-8BC3-3C53C0484BCF}" destId="{4C6FD247-428A-4873-893B-2DC60A1643A7}" srcOrd="0" destOrd="0" parTransId="{C7C98579-817C-4E89-9882-9BC0FA2EDE90}" sibTransId="{BF95DC0A-C0A8-463B-9A28-AF5BD00D0C20}"/>
    <dgm:cxn modelId="{C5278A1E-53B9-41A2-8A13-02713A7AF22C}" type="presOf" srcId="{BF95DC0A-C0A8-463B-9A28-AF5BD00D0C20}" destId="{CFFDA183-2BE7-45C3-95F5-F44DBD065D5C}" srcOrd="0" destOrd="0" presId="urn:microsoft.com/office/officeart/2005/8/layout/cycle3"/>
    <dgm:cxn modelId="{D8EF6E2B-C93B-4A24-97F5-8544111A11C0}" type="presOf" srcId="{E66D9A02-77D4-4EB7-9408-8728AD1EB503}" destId="{B0806B0A-D534-4BF8-8632-4F4ED496A28C}" srcOrd="0" destOrd="0" presId="urn:microsoft.com/office/officeart/2005/8/layout/cycle3"/>
    <dgm:cxn modelId="{E0C3D13A-C7D1-40F0-9EB9-11E7A326FC49}" srcId="{9474294C-03E8-4362-8BC3-3C53C0484BCF}" destId="{7D976190-CD87-4DE5-BC2E-4469CE603811}" srcOrd="2" destOrd="0" parTransId="{30D4B541-F606-4198-91C1-9BF4A12DAE3C}" sibTransId="{F15E0B50-1B18-45A6-BC9E-866051EDB673}"/>
    <dgm:cxn modelId="{6CC8DE6D-9BCE-4934-8B13-5A18B696259B}" type="presOf" srcId="{7D976190-CD87-4DE5-BC2E-4469CE603811}" destId="{623CB72B-55CD-42B6-A9E9-A3E689A48E14}" srcOrd="0" destOrd="0" presId="urn:microsoft.com/office/officeart/2005/8/layout/cycle3"/>
    <dgm:cxn modelId="{D8DEA077-5F96-47DE-A495-1A94FCCB0884}" type="presOf" srcId="{4C6FD247-428A-4873-893B-2DC60A1643A7}" destId="{BE759C6C-6AD7-43AB-BB1E-87709347517E}" srcOrd="0" destOrd="0" presId="urn:microsoft.com/office/officeart/2005/8/layout/cycle3"/>
    <dgm:cxn modelId="{F4BB5888-AC47-4921-AED7-F3331E832758}" type="presOf" srcId="{9989139D-E5CE-47A7-B16B-3FED382143CD}" destId="{9046E65D-5B15-4901-B9C6-CF000263B6C8}" srcOrd="0" destOrd="0" presId="urn:microsoft.com/office/officeart/2005/8/layout/cycle3"/>
    <dgm:cxn modelId="{999510CE-A8BC-4CEA-ADFA-22EE34AAB5F4}" type="presOf" srcId="{9474294C-03E8-4362-8BC3-3C53C0484BCF}" destId="{4AD10E34-FB00-4E01-987E-94E2289D6B59}" srcOrd="0" destOrd="0" presId="urn:microsoft.com/office/officeart/2005/8/layout/cycle3"/>
    <dgm:cxn modelId="{030E72D0-5F12-4727-A84C-5476C8613475}" srcId="{9474294C-03E8-4362-8BC3-3C53C0484BCF}" destId="{9989139D-E5CE-47A7-B16B-3FED382143CD}" srcOrd="1" destOrd="0" parTransId="{47408806-8E51-4BCC-AF88-232F9139627F}" sibTransId="{710DD47A-1110-4516-91AA-C9F5E550523D}"/>
    <dgm:cxn modelId="{A8FB55DB-4BF6-4C77-A836-D0D117BE4031}" srcId="{9474294C-03E8-4362-8BC3-3C53C0484BCF}" destId="{E66D9A02-77D4-4EB7-9408-8728AD1EB503}" srcOrd="3" destOrd="0" parTransId="{2255A7AC-4A6F-4F4A-9964-028B28A765DE}" sibTransId="{6C2BB65D-8F52-479A-BEE2-69D05A5C821D}"/>
    <dgm:cxn modelId="{49D437F3-9E3A-4E91-A8A1-B41ABDD6D6FE}" type="presOf" srcId="{696CA6E0-9747-4BEE-B9CD-6E8BF988A886}" destId="{76581423-580B-4EA5-9886-19561840A65B}" srcOrd="0" destOrd="0" presId="urn:microsoft.com/office/officeart/2005/8/layout/cycle3"/>
    <dgm:cxn modelId="{9B5728F7-8176-4F4C-B698-43B94B212DF9}" srcId="{9474294C-03E8-4362-8BC3-3C53C0484BCF}" destId="{696CA6E0-9747-4BEE-B9CD-6E8BF988A886}" srcOrd="4" destOrd="0" parTransId="{2FF5D2FE-D651-432B-9BFC-4C5C92F9347E}" sibTransId="{9FFCFA9E-4AF3-46A0-9BEF-216E538F12F8}"/>
    <dgm:cxn modelId="{2DD96E19-435A-4BB3-AF19-99FB0164F76C}" type="presParOf" srcId="{4AD10E34-FB00-4E01-987E-94E2289D6B59}" destId="{F7FE19E4-C476-48FF-B6DC-71A06416C878}" srcOrd="0" destOrd="0" presId="urn:microsoft.com/office/officeart/2005/8/layout/cycle3"/>
    <dgm:cxn modelId="{EDD9780F-64E6-4756-A37C-C75AD55A3636}" type="presParOf" srcId="{F7FE19E4-C476-48FF-B6DC-71A06416C878}" destId="{BE759C6C-6AD7-43AB-BB1E-87709347517E}" srcOrd="0" destOrd="0" presId="urn:microsoft.com/office/officeart/2005/8/layout/cycle3"/>
    <dgm:cxn modelId="{DE9B05BE-BD08-4EC0-957D-8ED263E24759}" type="presParOf" srcId="{F7FE19E4-C476-48FF-B6DC-71A06416C878}" destId="{CFFDA183-2BE7-45C3-95F5-F44DBD065D5C}" srcOrd="1" destOrd="0" presId="urn:microsoft.com/office/officeart/2005/8/layout/cycle3"/>
    <dgm:cxn modelId="{C3BE1183-B24C-4929-8792-D0CFBCDD1A85}" type="presParOf" srcId="{F7FE19E4-C476-48FF-B6DC-71A06416C878}" destId="{9046E65D-5B15-4901-B9C6-CF000263B6C8}" srcOrd="2" destOrd="0" presId="urn:microsoft.com/office/officeart/2005/8/layout/cycle3"/>
    <dgm:cxn modelId="{1707296F-B742-47C1-8F23-6EF3884B786C}" type="presParOf" srcId="{F7FE19E4-C476-48FF-B6DC-71A06416C878}" destId="{623CB72B-55CD-42B6-A9E9-A3E689A48E14}" srcOrd="3" destOrd="0" presId="urn:microsoft.com/office/officeart/2005/8/layout/cycle3"/>
    <dgm:cxn modelId="{66275084-057D-4FF5-A633-9DC3D07415AC}" type="presParOf" srcId="{F7FE19E4-C476-48FF-B6DC-71A06416C878}" destId="{B0806B0A-D534-4BF8-8632-4F4ED496A28C}" srcOrd="4" destOrd="0" presId="urn:microsoft.com/office/officeart/2005/8/layout/cycle3"/>
    <dgm:cxn modelId="{FA11AE9F-38F3-4C45-879E-127220B97D29}" type="presParOf" srcId="{F7FE19E4-C476-48FF-B6DC-71A06416C878}" destId="{76581423-580B-4EA5-9886-19561840A65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E163-CA08-4FD7-B5E5-8B011D2A6E81}">
      <dsp:nvSpPr>
        <dsp:cNvPr id="0" name=""/>
        <dsp:cNvSpPr/>
      </dsp:nvSpPr>
      <dsp:spPr>
        <a:xfrm>
          <a:off x="4258813" y="1741933"/>
          <a:ext cx="2921343" cy="2695317"/>
        </a:xfrm>
        <a:prstGeom prst="gear9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Gyermekjogi kommunikáció, együttműködés, jogtudatosság</a:t>
          </a:r>
        </a:p>
      </dsp:txBody>
      <dsp:txXfrm>
        <a:off x="4829240" y="2373298"/>
        <a:ext cx="1780489" cy="1385449"/>
      </dsp:txXfrm>
    </dsp:sp>
    <dsp:sp modelId="{BD7BA13D-C1D9-4834-9B53-6C12E8670BC3}">
      <dsp:nvSpPr>
        <dsp:cNvPr id="0" name=""/>
        <dsp:cNvSpPr/>
      </dsp:nvSpPr>
      <dsp:spPr>
        <a:xfrm>
          <a:off x="1810542" y="1763023"/>
          <a:ext cx="2637640" cy="2566872"/>
        </a:xfrm>
        <a:prstGeom prst="gear6">
          <a:avLst/>
        </a:prstGeom>
        <a:solidFill>
          <a:schemeClr val="accent3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Stratégiai hivatalbóli átfogó vizsgálatok</a:t>
          </a:r>
        </a:p>
      </dsp:txBody>
      <dsp:txXfrm>
        <a:off x="2467047" y="2413146"/>
        <a:ext cx="1324630" cy="1266626"/>
      </dsp:txXfrm>
    </dsp:sp>
    <dsp:sp modelId="{8D937352-3AD2-4D51-89B0-C8464740D3BD}">
      <dsp:nvSpPr>
        <dsp:cNvPr id="0" name=""/>
        <dsp:cNvSpPr/>
      </dsp:nvSpPr>
      <dsp:spPr>
        <a:xfrm rot="20700000">
          <a:off x="3096910" y="16349"/>
          <a:ext cx="2450310" cy="2472769"/>
        </a:xfrm>
        <a:prstGeom prst="gear6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Panasz-beadványok vizsgálata</a:t>
          </a:r>
        </a:p>
      </dsp:txBody>
      <dsp:txXfrm rot="-20700000">
        <a:off x="3633003" y="560031"/>
        <a:ext cx="1378124" cy="1385403"/>
      </dsp:txXfrm>
    </dsp:sp>
    <dsp:sp modelId="{25FF6C0B-BE1C-4445-B2B4-27FB787F6DF9}">
      <dsp:nvSpPr>
        <dsp:cNvPr id="0" name=""/>
        <dsp:cNvSpPr/>
      </dsp:nvSpPr>
      <dsp:spPr>
        <a:xfrm>
          <a:off x="4163711" y="1435297"/>
          <a:ext cx="3839528" cy="2677142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9A74D5-C17D-45EB-AC41-A703790F919B}">
      <dsp:nvSpPr>
        <dsp:cNvPr id="0" name=""/>
        <dsp:cNvSpPr/>
      </dsp:nvSpPr>
      <dsp:spPr>
        <a:xfrm>
          <a:off x="1321983" y="1493734"/>
          <a:ext cx="2644088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281DDC-F089-47A0-A6F9-3D5609D0A0B6}">
      <dsp:nvSpPr>
        <dsp:cNvPr id="0" name=""/>
        <dsp:cNvSpPr/>
      </dsp:nvSpPr>
      <dsp:spPr>
        <a:xfrm>
          <a:off x="2674639" y="-29577"/>
          <a:ext cx="3018545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966A5-0AE7-4632-A7A5-05A5AEDF53F3}">
      <dsp:nvSpPr>
        <dsp:cNvPr id="0" name=""/>
        <dsp:cNvSpPr/>
      </dsp:nvSpPr>
      <dsp:spPr>
        <a:xfrm>
          <a:off x="0" y="263089"/>
          <a:ext cx="2822659" cy="1624122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Súlyosan és halmozottan fogyatékos tanulók oktatáshoz való jogáról (AJB-1672/2017)</a:t>
          </a:r>
          <a:endParaRPr lang="hu-HU" sz="1800" kern="1200" dirty="0"/>
        </a:p>
      </dsp:txBody>
      <dsp:txXfrm>
        <a:off x="0" y="263089"/>
        <a:ext cx="2822659" cy="1624122"/>
      </dsp:txXfrm>
    </dsp:sp>
    <dsp:sp modelId="{4110D6CC-61CA-4FD7-9250-CA5555674231}">
      <dsp:nvSpPr>
        <dsp:cNvPr id="0" name=""/>
        <dsp:cNvSpPr/>
      </dsp:nvSpPr>
      <dsp:spPr>
        <a:xfrm>
          <a:off x="3024347" y="216217"/>
          <a:ext cx="2515515" cy="1764986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A sajátos nevelési igényű gyermekek befogadó, személyre szabott óvodai nevelésének helyzetéről (AJB-494/2017)</a:t>
          </a:r>
          <a:endParaRPr lang="hu-HU" sz="1800" kern="1200" dirty="0"/>
        </a:p>
      </dsp:txBody>
      <dsp:txXfrm>
        <a:off x="3024347" y="216217"/>
        <a:ext cx="2515515" cy="1764986"/>
      </dsp:txXfrm>
    </dsp:sp>
    <dsp:sp modelId="{F7C711E1-9EB0-43F5-9AA3-0FA53A5206D5}">
      <dsp:nvSpPr>
        <dsp:cNvPr id="0" name=""/>
        <dsp:cNvSpPr/>
      </dsp:nvSpPr>
      <dsp:spPr>
        <a:xfrm>
          <a:off x="5832644" y="172621"/>
          <a:ext cx="2515515" cy="2038427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Mulasztások és jogsértő gyakorlatok az integráltan nevelhető sajátos nevelési igényű tanulók oktatáshoz való hozzáférésében (AJB-1837/2017)</a:t>
          </a:r>
        </a:p>
      </dsp:txBody>
      <dsp:txXfrm>
        <a:off x="5832644" y="172621"/>
        <a:ext cx="2515515" cy="2038427"/>
      </dsp:txXfrm>
    </dsp:sp>
    <dsp:sp modelId="{6834D3CF-8EA5-4A95-B6F5-F8150BC46D02}">
      <dsp:nvSpPr>
        <dsp:cNvPr id="0" name=""/>
        <dsp:cNvSpPr/>
      </dsp:nvSpPr>
      <dsp:spPr>
        <a:xfrm>
          <a:off x="728009" y="3124946"/>
          <a:ext cx="3008480" cy="15093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Sajátos nevelési igényű gyermekek számára óvodai ügyelet biztosításával kapcsolatos jogsértő gyakorlatról (AJB-371/2017)</a:t>
          </a:r>
        </a:p>
      </dsp:txBody>
      <dsp:txXfrm>
        <a:off x="728009" y="3124946"/>
        <a:ext cx="3008480" cy="1509309"/>
      </dsp:txXfrm>
    </dsp:sp>
    <dsp:sp modelId="{A60012C8-1EDD-42B3-B2A1-6EF75858210A}">
      <dsp:nvSpPr>
        <dsp:cNvPr id="0" name=""/>
        <dsp:cNvSpPr/>
      </dsp:nvSpPr>
      <dsp:spPr>
        <a:xfrm>
          <a:off x="3960446" y="3124946"/>
          <a:ext cx="3642441" cy="150930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A fogyatékossággal élő személyek, gyermekek kommunikációját támogató digitális eszközök hozzáférhetősége javításának szükségessége (AJB-470/2017)</a:t>
          </a:r>
          <a:endParaRPr lang="hu-HU" sz="1800" kern="1200" dirty="0"/>
        </a:p>
      </dsp:txBody>
      <dsp:txXfrm>
        <a:off x="3960446" y="3124946"/>
        <a:ext cx="3642441" cy="1509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42F25-AEBA-48EE-960E-7511EEE62035}">
      <dsp:nvSpPr>
        <dsp:cNvPr id="0" name=""/>
        <dsp:cNvSpPr/>
      </dsp:nvSpPr>
      <dsp:spPr>
        <a:xfrm rot="5400000">
          <a:off x="3287489" y="-401066"/>
          <a:ext cx="1856754" cy="26588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Szakember-hiány</a:t>
          </a:r>
        </a:p>
      </dsp:txBody>
      <dsp:txXfrm rot="-5400000">
        <a:off x="3329569" y="309462"/>
        <a:ext cx="1772595" cy="1237836"/>
      </dsp:txXfrm>
    </dsp:sp>
    <dsp:sp modelId="{946DA894-33CE-4DAB-ABEF-AA9715BFDC4E}">
      <dsp:nvSpPr>
        <dsp:cNvPr id="0" name=""/>
        <dsp:cNvSpPr/>
      </dsp:nvSpPr>
      <dsp:spPr>
        <a:xfrm>
          <a:off x="5484659" y="361346"/>
          <a:ext cx="3157690" cy="111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>
              <a:solidFill>
                <a:srgbClr val="C00000"/>
              </a:solidFill>
            </a:rPr>
            <a:t>Személyi, tárgyi feltételek hiánya</a:t>
          </a:r>
        </a:p>
      </dsp:txBody>
      <dsp:txXfrm>
        <a:off x="5484659" y="361346"/>
        <a:ext cx="3157690" cy="1114097"/>
      </dsp:txXfrm>
    </dsp:sp>
    <dsp:sp modelId="{2400316B-8ADF-4588-89DC-B0441C2C084D}">
      <dsp:nvSpPr>
        <dsp:cNvPr id="0" name=""/>
        <dsp:cNvSpPr/>
      </dsp:nvSpPr>
      <dsp:spPr>
        <a:xfrm rot="5400000">
          <a:off x="842084" y="-193321"/>
          <a:ext cx="1856754" cy="22434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Hozzá-férhetőség</a:t>
          </a:r>
        </a:p>
      </dsp:txBody>
      <dsp:txXfrm rot="-5400000">
        <a:off x="1022660" y="309462"/>
        <a:ext cx="1495602" cy="1237836"/>
      </dsp:txXfrm>
    </dsp:sp>
    <dsp:sp modelId="{8FD1A811-C3D1-43E3-ADE6-8D3C2538CD7B}">
      <dsp:nvSpPr>
        <dsp:cNvPr id="0" name=""/>
        <dsp:cNvSpPr/>
      </dsp:nvSpPr>
      <dsp:spPr>
        <a:xfrm rot="5400000">
          <a:off x="3033203" y="1215964"/>
          <a:ext cx="1856754" cy="273720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OKTATÁS, NEVELÉS és FEJLESZTÉS</a:t>
          </a:r>
        </a:p>
      </dsp:txBody>
      <dsp:txXfrm rot="-5400000">
        <a:off x="3049178" y="1965649"/>
        <a:ext cx="1824805" cy="1237836"/>
      </dsp:txXfrm>
    </dsp:sp>
    <dsp:sp modelId="{6CCB9548-837B-4ED2-9231-4C3AB1E92C4C}">
      <dsp:nvSpPr>
        <dsp:cNvPr id="0" name=""/>
        <dsp:cNvSpPr/>
      </dsp:nvSpPr>
      <dsp:spPr>
        <a:xfrm>
          <a:off x="648764" y="1728196"/>
          <a:ext cx="2005295" cy="1571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>
              <a:solidFill>
                <a:schemeClr val="accent6">
                  <a:lumMod val="50000"/>
                </a:schemeClr>
              </a:solidFill>
            </a:rPr>
            <a:t>Alapjogi probléma-térkép</a:t>
          </a:r>
        </a:p>
      </dsp:txBody>
      <dsp:txXfrm>
        <a:off x="648764" y="1728196"/>
        <a:ext cx="2005295" cy="1571772"/>
      </dsp:txXfrm>
    </dsp:sp>
    <dsp:sp modelId="{D3D4D459-C1AE-412B-B234-057331E2E90E}">
      <dsp:nvSpPr>
        <dsp:cNvPr id="0" name=""/>
        <dsp:cNvSpPr/>
      </dsp:nvSpPr>
      <dsp:spPr>
        <a:xfrm rot="5400000">
          <a:off x="5916731" y="1076057"/>
          <a:ext cx="1856754" cy="30170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A szakértői bizottságok kényszerpályái</a:t>
          </a:r>
        </a:p>
      </dsp:txBody>
      <dsp:txXfrm rot="-5400000">
        <a:off x="5839434" y="1965650"/>
        <a:ext cx="2011348" cy="1237836"/>
      </dsp:txXfrm>
    </dsp:sp>
    <dsp:sp modelId="{6F312467-A681-43BB-BBB8-C943A3DD96CA}">
      <dsp:nvSpPr>
        <dsp:cNvPr id="0" name=""/>
        <dsp:cNvSpPr/>
      </dsp:nvSpPr>
      <dsp:spPr>
        <a:xfrm rot="5400000">
          <a:off x="3543832" y="2857428"/>
          <a:ext cx="1566154" cy="253129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Képzések, tovább-képzések</a:t>
          </a:r>
        </a:p>
      </dsp:txBody>
      <dsp:txXfrm rot="-5400000">
        <a:off x="3483144" y="3601025"/>
        <a:ext cx="1687530" cy="1044102"/>
      </dsp:txXfrm>
    </dsp:sp>
    <dsp:sp modelId="{FB82C3CC-5763-4570-92D6-8EA83B22C5FF}">
      <dsp:nvSpPr>
        <dsp:cNvPr id="0" name=""/>
        <dsp:cNvSpPr/>
      </dsp:nvSpPr>
      <dsp:spPr>
        <a:xfrm>
          <a:off x="5556994" y="3456389"/>
          <a:ext cx="3021799" cy="150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>
              <a:solidFill>
                <a:schemeClr val="tx1"/>
              </a:solidFill>
            </a:rPr>
            <a:t>Szabályozásbeli és joggyakorlati aggályok</a:t>
          </a:r>
        </a:p>
      </dsp:txBody>
      <dsp:txXfrm>
        <a:off x="5556994" y="3456389"/>
        <a:ext cx="3021799" cy="1501565"/>
      </dsp:txXfrm>
    </dsp:sp>
    <dsp:sp modelId="{2DC890B9-3D4F-4924-9A95-550106065E8C}">
      <dsp:nvSpPr>
        <dsp:cNvPr id="0" name=""/>
        <dsp:cNvSpPr/>
      </dsp:nvSpPr>
      <dsp:spPr>
        <a:xfrm rot="5400000">
          <a:off x="756355" y="2581140"/>
          <a:ext cx="1775763" cy="2999060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Statisztikák és információk</a:t>
          </a:r>
        </a:p>
      </dsp:txBody>
      <dsp:txXfrm rot="-5400000">
        <a:off x="644550" y="3488750"/>
        <a:ext cx="1999374" cy="1183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CBF5C-32E3-4209-8B38-4AD181F93EA3}">
      <dsp:nvSpPr>
        <dsp:cNvPr id="0" name=""/>
        <dsp:cNvSpPr/>
      </dsp:nvSpPr>
      <dsp:spPr>
        <a:xfrm>
          <a:off x="0" y="114485"/>
          <a:ext cx="8229600" cy="824042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Intézkedési irányok – EMMI ajánlások</a:t>
          </a:r>
        </a:p>
      </dsp:txBody>
      <dsp:txXfrm>
        <a:off x="0" y="114485"/>
        <a:ext cx="8229600" cy="824042"/>
      </dsp:txXfrm>
    </dsp:sp>
    <dsp:sp modelId="{A1F5DBD4-378E-4B4A-AB6B-6DD246841F47}">
      <dsp:nvSpPr>
        <dsp:cNvPr id="0" name=""/>
        <dsp:cNvSpPr/>
      </dsp:nvSpPr>
      <dsp:spPr>
        <a:xfrm>
          <a:off x="10348" y="914365"/>
          <a:ext cx="2740521" cy="433735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Tegye meg a szükséges intézkedéseket a súlyos és halmozottan fogyatékos tanulók oktatáshoz való egyenlő esélyű hozzáférésének, a feltételeinek biztosítására.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Ide tartozik a világos fogalom-meghatározás, a megfelelő számú férőhely létrehozása, a személyi és tárgyi feltételek megteremtése, az intézménybe való eljutás megszervezése, valamint a kulcsszerepű szakértői bizottságok diagnosztikai eljárásának és intézménykijelölő szerepének egyértelműsítése</a:t>
          </a:r>
        </a:p>
      </dsp:txBody>
      <dsp:txXfrm>
        <a:off x="10348" y="914365"/>
        <a:ext cx="2740521" cy="4337356"/>
      </dsp:txXfrm>
    </dsp:sp>
    <dsp:sp modelId="{43CE3A84-0D16-47AE-B079-9ED32B09E51E}">
      <dsp:nvSpPr>
        <dsp:cNvPr id="0" name=""/>
        <dsp:cNvSpPr/>
      </dsp:nvSpPr>
      <dsp:spPr>
        <a:xfrm>
          <a:off x="2744539" y="970553"/>
          <a:ext cx="2740521" cy="39960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Dolgozzák ki azt a stratégiát, amellyel a hazai köznevelési rendszerben meghonosítható az inkluzív óvodai nevelés szemléletmódja.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szaktárca tegyen további lépéseket a személyi feltételek biztosítására.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Egyedi ügyek megoldására az érintett óvodák és fenntartóik számára külön konkrét ajánlások.</a:t>
          </a:r>
        </a:p>
      </dsp:txBody>
      <dsp:txXfrm>
        <a:off x="2744539" y="970553"/>
        <a:ext cx="2740521" cy="3996009"/>
      </dsp:txXfrm>
    </dsp:sp>
    <dsp:sp modelId="{68C57FA6-E6FE-4FC9-97D1-F520A4806342}">
      <dsp:nvSpPr>
        <dsp:cNvPr id="0" name=""/>
        <dsp:cNvSpPr/>
      </dsp:nvSpPr>
      <dsp:spPr>
        <a:xfrm>
          <a:off x="5489078" y="880890"/>
          <a:ext cx="2740521" cy="421940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Tegye meg a jelentésben ismertetett problémák megoldásához szükséges intézkedéseket.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Klebelsberg Központ elnöke</a:t>
          </a:r>
          <a:r>
            <a:rPr lang="hu-HU" sz="1600" kern="1200" dirty="0"/>
            <a:t>: intézkedjen, hogy valamennyi sajátos nevelési igényű gyermek megkapja a szakértői véleményben rögzített ellátást és fejlesztést.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Szakértői bizottságok</a:t>
          </a:r>
          <a:r>
            <a:rPr lang="hu-HU" sz="1600" kern="1200" dirty="0"/>
            <a:t>: a szakértői véleményeket minden esetben a jogszabálynak megfelelően, valamint nyomon követhető módon közvetlenül küldjék meg a kijelölt köznevelési intézményeknek.</a:t>
          </a:r>
        </a:p>
      </dsp:txBody>
      <dsp:txXfrm>
        <a:off x="5489078" y="880890"/>
        <a:ext cx="2740521" cy="4219405"/>
      </dsp:txXfrm>
    </dsp:sp>
    <dsp:sp modelId="{1E0667F4-2C4B-4953-A5A8-913118F39E53}">
      <dsp:nvSpPr>
        <dsp:cNvPr id="0" name=""/>
        <dsp:cNvSpPr/>
      </dsp:nvSpPr>
      <dsp:spPr>
        <a:xfrm flipV="1">
          <a:off x="0" y="0"/>
          <a:ext cx="8229600" cy="773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15FD2-D0DA-4DAF-B2B1-8E4F1C60781A}">
      <dsp:nvSpPr>
        <dsp:cNvPr id="0" name=""/>
        <dsp:cNvSpPr/>
      </dsp:nvSpPr>
      <dsp:spPr>
        <a:xfrm>
          <a:off x="0" y="729826"/>
          <a:ext cx="856932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4256-5C5E-4110-A498-630B3067329D}">
      <dsp:nvSpPr>
        <dsp:cNvPr id="0" name=""/>
        <dsp:cNvSpPr/>
      </dsp:nvSpPr>
      <dsp:spPr>
        <a:xfrm>
          <a:off x="428466" y="37418"/>
          <a:ext cx="6683439" cy="1194248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A gyermekprostitúció jelensége, megelőzése és a veszélyeztetett gyermeke védelme</a:t>
          </a:r>
        </a:p>
      </dsp:txBody>
      <dsp:txXfrm>
        <a:off x="486764" y="95716"/>
        <a:ext cx="6566843" cy="1077652"/>
      </dsp:txXfrm>
    </dsp:sp>
    <dsp:sp modelId="{35AF50F0-A54B-4E43-B679-F8A6FAF6A083}">
      <dsp:nvSpPr>
        <dsp:cNvPr id="0" name=""/>
        <dsp:cNvSpPr/>
      </dsp:nvSpPr>
      <dsp:spPr>
        <a:xfrm>
          <a:off x="0" y="2272066"/>
          <a:ext cx="856932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FD20-443D-4084-8807-367F352BDC34}">
      <dsp:nvSpPr>
        <dsp:cNvPr id="0" name=""/>
        <dsp:cNvSpPr/>
      </dsp:nvSpPr>
      <dsp:spPr>
        <a:xfrm>
          <a:off x="428466" y="1770226"/>
          <a:ext cx="6683439" cy="100368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Az elsődlegesen anyagi okból való kiemeléssel kapcsolatos gyámhatósági gyakorlat elemzése</a:t>
          </a:r>
        </a:p>
      </dsp:txBody>
      <dsp:txXfrm>
        <a:off x="477462" y="1819222"/>
        <a:ext cx="6585447" cy="905688"/>
      </dsp:txXfrm>
    </dsp:sp>
    <dsp:sp modelId="{D570E0F7-43CF-4893-9406-DD40C7E44D65}">
      <dsp:nvSpPr>
        <dsp:cNvPr id="0" name=""/>
        <dsp:cNvSpPr/>
      </dsp:nvSpPr>
      <dsp:spPr>
        <a:xfrm>
          <a:off x="0" y="3814306"/>
          <a:ext cx="856932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5AFE-F871-48D2-B99E-EC4EAA70B8B2}">
      <dsp:nvSpPr>
        <dsp:cNvPr id="0" name=""/>
        <dsp:cNvSpPr/>
      </dsp:nvSpPr>
      <dsp:spPr>
        <a:xfrm>
          <a:off x="428466" y="3312466"/>
          <a:ext cx="6683439" cy="100368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A jogellenes elviteli ügyek és a gyermekjogok – a szabályozás, mediációs lehetőség, tájékoztatás</a:t>
          </a:r>
        </a:p>
      </dsp:txBody>
      <dsp:txXfrm>
        <a:off x="477462" y="3361462"/>
        <a:ext cx="6585447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1870D-E665-4716-9B80-270FCB6C69E0}">
      <dsp:nvSpPr>
        <dsp:cNvPr id="0" name=""/>
        <dsp:cNvSpPr/>
      </dsp:nvSpPr>
      <dsp:spPr>
        <a:xfrm>
          <a:off x="226364" y="125257"/>
          <a:ext cx="7776870" cy="4555742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/>
            <a:t>Nemzetközi gyermekjogi standardok</a:t>
          </a:r>
        </a:p>
      </dsp:txBody>
      <dsp:txXfrm>
        <a:off x="4324960" y="1090640"/>
        <a:ext cx="2777453" cy="1355875"/>
      </dsp:txXfrm>
    </dsp:sp>
    <dsp:sp modelId="{6B09896D-83F2-481B-A7EC-FD4BC75522AA}">
      <dsp:nvSpPr>
        <dsp:cNvPr id="0" name=""/>
        <dsp:cNvSpPr/>
      </dsp:nvSpPr>
      <dsp:spPr>
        <a:xfrm>
          <a:off x="913555" y="-29"/>
          <a:ext cx="6225576" cy="5113098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/>
            <a:t>Adatok és a jogalkalmazási gyakorlat</a:t>
          </a:r>
        </a:p>
      </dsp:txBody>
      <dsp:txXfrm>
        <a:off x="2395836" y="3317397"/>
        <a:ext cx="3335130" cy="1339144"/>
      </dsp:txXfrm>
    </dsp:sp>
    <dsp:sp modelId="{37D432E5-A3F9-4535-AC2E-3FF67583164F}">
      <dsp:nvSpPr>
        <dsp:cNvPr id="0" name=""/>
        <dsp:cNvSpPr/>
      </dsp:nvSpPr>
      <dsp:spPr>
        <a:xfrm>
          <a:off x="695435" y="255651"/>
          <a:ext cx="6484906" cy="4294952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/>
            <a:t>A 2011-es jelentés ajánlásai</a:t>
          </a:r>
        </a:p>
      </dsp:txBody>
      <dsp:txXfrm>
        <a:off x="1446604" y="1165772"/>
        <a:ext cx="2316037" cy="1278259"/>
      </dsp:txXfrm>
    </dsp:sp>
    <dsp:sp modelId="{6DCE7164-DB54-47FD-A4F7-4207AD06C520}">
      <dsp:nvSpPr>
        <dsp:cNvPr id="0" name=""/>
        <dsp:cNvSpPr/>
      </dsp:nvSpPr>
      <dsp:spPr>
        <a:xfrm>
          <a:off x="-185801" y="-11385"/>
          <a:ext cx="8549066" cy="48267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AF937-6E2B-45F6-B8B5-0833A7E0F86C}">
      <dsp:nvSpPr>
        <dsp:cNvPr id="0" name=""/>
        <dsp:cNvSpPr/>
      </dsp:nvSpPr>
      <dsp:spPr>
        <a:xfrm>
          <a:off x="586397" y="-269359"/>
          <a:ext cx="6856436" cy="56430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244B9-4F9D-4FF0-B39B-3200A9CE4738}">
      <dsp:nvSpPr>
        <dsp:cNvPr id="0" name=""/>
        <dsp:cNvSpPr/>
      </dsp:nvSpPr>
      <dsp:spPr>
        <a:xfrm>
          <a:off x="221687" y="-10226"/>
          <a:ext cx="7403978" cy="48267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E11F-2771-4D5B-B737-48F98B21A922}">
      <dsp:nvSpPr>
        <dsp:cNvPr id="0" name=""/>
        <dsp:cNvSpPr/>
      </dsp:nvSpPr>
      <dsp:spPr>
        <a:xfrm>
          <a:off x="2952327" y="1730157"/>
          <a:ext cx="3003150" cy="14271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Megkeresések (statisztikákkal)</a:t>
          </a:r>
        </a:p>
      </dsp:txBody>
      <dsp:txXfrm>
        <a:off x="3392128" y="1939163"/>
        <a:ext cx="2123548" cy="1009170"/>
      </dsp:txXfrm>
    </dsp:sp>
    <dsp:sp modelId="{C6973F84-9E21-41C7-8D36-F52738680E19}">
      <dsp:nvSpPr>
        <dsp:cNvPr id="0" name=""/>
        <dsp:cNvSpPr/>
      </dsp:nvSpPr>
      <dsp:spPr>
        <a:xfrm rot="16241068">
          <a:off x="4351935" y="1307956"/>
          <a:ext cx="225924" cy="43096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/>
        </a:p>
      </dsp:txBody>
      <dsp:txXfrm>
        <a:off x="4385419" y="1428036"/>
        <a:ext cx="158147" cy="258581"/>
      </dsp:txXfrm>
    </dsp:sp>
    <dsp:sp modelId="{D3D75F5A-1DBD-4D20-A639-ACA7009931CF}">
      <dsp:nvSpPr>
        <dsp:cNvPr id="0" name=""/>
        <dsp:cNvSpPr/>
      </dsp:nvSpPr>
      <dsp:spPr>
        <a:xfrm>
          <a:off x="3039606" y="36376"/>
          <a:ext cx="2870969" cy="12675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Területi gyermekjóléti szolgálatok</a:t>
          </a:r>
        </a:p>
      </dsp:txBody>
      <dsp:txXfrm>
        <a:off x="3460050" y="222006"/>
        <a:ext cx="2030081" cy="896298"/>
      </dsp:txXfrm>
    </dsp:sp>
    <dsp:sp modelId="{646CF25C-F7D9-490B-A88A-8AF7C5AE8520}">
      <dsp:nvSpPr>
        <dsp:cNvPr id="0" name=""/>
        <dsp:cNvSpPr/>
      </dsp:nvSpPr>
      <dsp:spPr>
        <a:xfrm rot="1156">
          <a:off x="6039619" y="2228831"/>
          <a:ext cx="202704" cy="43096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/>
        </a:p>
      </dsp:txBody>
      <dsp:txXfrm>
        <a:off x="6039619" y="2315015"/>
        <a:ext cx="141893" cy="258581"/>
      </dsp:txXfrm>
    </dsp:sp>
    <dsp:sp modelId="{D5F069F8-01C3-44AF-A16B-14982857FBB9}">
      <dsp:nvSpPr>
        <dsp:cNvPr id="0" name=""/>
        <dsp:cNvSpPr/>
      </dsp:nvSpPr>
      <dsp:spPr>
        <a:xfrm>
          <a:off x="6337939" y="1458784"/>
          <a:ext cx="2140805" cy="1971915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Belügy-minisztérium</a:t>
          </a:r>
          <a:r>
            <a:rPr lang="hu-HU" sz="2100" kern="1200" dirty="0"/>
            <a:t> (szabályozás)</a:t>
          </a:r>
        </a:p>
      </dsp:txBody>
      <dsp:txXfrm>
        <a:off x="6651453" y="1747564"/>
        <a:ext cx="1513777" cy="1394355"/>
      </dsp:txXfrm>
    </dsp:sp>
    <dsp:sp modelId="{499945FE-B2E9-416B-8711-1855AF4A9823}">
      <dsp:nvSpPr>
        <dsp:cNvPr id="0" name=""/>
        <dsp:cNvSpPr/>
      </dsp:nvSpPr>
      <dsp:spPr>
        <a:xfrm rot="5356797">
          <a:off x="4358383" y="3137560"/>
          <a:ext cx="213893" cy="43096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/>
        </a:p>
      </dsp:txBody>
      <dsp:txXfrm>
        <a:off x="4390064" y="3191673"/>
        <a:ext cx="149725" cy="258581"/>
      </dsp:txXfrm>
    </dsp:sp>
    <dsp:sp modelId="{2762CA74-AE05-4646-85EF-B24995DF1415}">
      <dsp:nvSpPr>
        <dsp:cNvPr id="0" name=""/>
        <dsp:cNvSpPr/>
      </dsp:nvSpPr>
      <dsp:spPr>
        <a:xfrm>
          <a:off x="2239548" y="3560865"/>
          <a:ext cx="4471085" cy="113765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ORFK és megyei rendőr-főkapitányságok</a:t>
          </a:r>
        </a:p>
      </dsp:txBody>
      <dsp:txXfrm>
        <a:off x="2894323" y="3727471"/>
        <a:ext cx="3161535" cy="804447"/>
      </dsp:txXfrm>
    </dsp:sp>
    <dsp:sp modelId="{309D950F-DAB2-4B07-A44D-A4524A2CDE74}">
      <dsp:nvSpPr>
        <dsp:cNvPr id="0" name=""/>
        <dsp:cNvSpPr/>
      </dsp:nvSpPr>
      <dsp:spPr>
        <a:xfrm rot="10783882">
          <a:off x="2699505" y="2236070"/>
          <a:ext cx="178713" cy="43096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/>
        </a:p>
      </dsp:txBody>
      <dsp:txXfrm rot="10800000">
        <a:off x="2753119" y="2322138"/>
        <a:ext cx="125099" cy="258581"/>
      </dsp:txXfrm>
    </dsp:sp>
    <dsp:sp modelId="{98DBC4F4-C27A-4510-9635-71206583BCBE}">
      <dsp:nvSpPr>
        <dsp:cNvPr id="0" name=""/>
        <dsp:cNvSpPr/>
      </dsp:nvSpPr>
      <dsp:spPr>
        <a:xfrm>
          <a:off x="144009" y="1472642"/>
          <a:ext cx="2471219" cy="197104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Gyermek-védelmi intézmények</a:t>
          </a:r>
        </a:p>
      </dsp:txBody>
      <dsp:txXfrm>
        <a:off x="505911" y="1761294"/>
        <a:ext cx="1747415" cy="13937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A183-2BE7-45C3-95F5-F44DBD065D5C}">
      <dsp:nvSpPr>
        <dsp:cNvPr id="0" name=""/>
        <dsp:cNvSpPr/>
      </dsp:nvSpPr>
      <dsp:spPr>
        <a:xfrm>
          <a:off x="1378506" y="-438525"/>
          <a:ext cx="5019692" cy="4719264"/>
        </a:xfrm>
        <a:prstGeom prst="circularArrow">
          <a:avLst>
            <a:gd name="adj1" fmla="val 5544"/>
            <a:gd name="adj2" fmla="val 330680"/>
            <a:gd name="adj3" fmla="val 12327865"/>
            <a:gd name="adj4" fmla="val 18344407"/>
            <a:gd name="adj5" fmla="val 575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59C6C-6AD7-43AB-BB1E-87709347517E}">
      <dsp:nvSpPr>
        <dsp:cNvPr id="0" name=""/>
        <dsp:cNvSpPr/>
      </dsp:nvSpPr>
      <dsp:spPr>
        <a:xfrm>
          <a:off x="2187243" y="-26800"/>
          <a:ext cx="3402218" cy="1457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i="0" kern="1200" dirty="0"/>
            <a:t>Az önkéntesség és a kényszer értelmezési keretei a gyermekek prostitúciós tevékenysége kapcsán</a:t>
          </a:r>
          <a:endParaRPr lang="hu-HU" sz="2000" i="0" kern="1200" dirty="0"/>
        </a:p>
      </dsp:txBody>
      <dsp:txXfrm>
        <a:off x="2258375" y="44332"/>
        <a:ext cx="3259954" cy="1314872"/>
      </dsp:txXfrm>
    </dsp:sp>
    <dsp:sp modelId="{9046E65D-5B15-4901-B9C6-CF000263B6C8}">
      <dsp:nvSpPr>
        <dsp:cNvPr id="0" name=""/>
        <dsp:cNvSpPr/>
      </dsp:nvSpPr>
      <dsp:spPr>
        <a:xfrm>
          <a:off x="4401403" y="2054388"/>
          <a:ext cx="3060337" cy="1283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i="0" kern="1200" dirty="0"/>
            <a:t>A rendőrségi programok működésévek, jó gyakorlatok hasznosítása</a:t>
          </a:r>
          <a:endParaRPr lang="hu-HU" sz="2000" i="0" kern="1200" dirty="0"/>
        </a:p>
      </dsp:txBody>
      <dsp:txXfrm>
        <a:off x="4464069" y="2117054"/>
        <a:ext cx="2935005" cy="1158391"/>
      </dsp:txXfrm>
    </dsp:sp>
    <dsp:sp modelId="{623CB72B-55CD-42B6-A9E9-A3E689A48E14}">
      <dsp:nvSpPr>
        <dsp:cNvPr id="0" name=""/>
        <dsp:cNvSpPr/>
      </dsp:nvSpPr>
      <dsp:spPr>
        <a:xfrm>
          <a:off x="4575942" y="3672885"/>
          <a:ext cx="2743233" cy="1109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Szakember-képzés, protokollok és az együttműködés</a:t>
          </a:r>
        </a:p>
      </dsp:txBody>
      <dsp:txXfrm>
        <a:off x="4630082" y="3727025"/>
        <a:ext cx="2634953" cy="1000787"/>
      </dsp:txXfrm>
    </dsp:sp>
    <dsp:sp modelId="{B0806B0A-D534-4BF8-8632-4F4ED496A28C}">
      <dsp:nvSpPr>
        <dsp:cNvPr id="0" name=""/>
        <dsp:cNvSpPr/>
      </dsp:nvSpPr>
      <dsp:spPr>
        <a:xfrm>
          <a:off x="2033710" y="3729276"/>
          <a:ext cx="2218134" cy="1109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Szakértői munka erősítésének kérdése</a:t>
          </a:r>
        </a:p>
      </dsp:txBody>
      <dsp:txXfrm>
        <a:off x="2087850" y="3783416"/>
        <a:ext cx="2109854" cy="1000787"/>
      </dsp:txXfrm>
    </dsp:sp>
    <dsp:sp modelId="{76581423-580B-4EA5-9886-19561840A65B}">
      <dsp:nvSpPr>
        <dsp:cNvPr id="0" name=""/>
        <dsp:cNvSpPr/>
      </dsp:nvSpPr>
      <dsp:spPr>
        <a:xfrm>
          <a:off x="183462" y="1670385"/>
          <a:ext cx="3903872" cy="17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i="0" kern="1200" dirty="0"/>
            <a:t>A prostitúció veszélyének súlyosan kitett, gyermekvédelmi szakellátásában nevelkedő gyermekek esetében a megelőzés és a megóvás eszközei</a:t>
          </a:r>
          <a:endParaRPr lang="hu-HU" sz="2000" i="0" kern="1200" dirty="0"/>
        </a:p>
      </dsp:txBody>
      <dsp:txXfrm>
        <a:off x="267155" y="1754078"/>
        <a:ext cx="3736486" cy="154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3EAC-D917-446D-9045-1287B159C620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59C0-0DFD-4026-A48C-286A612930A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042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359C0-0DFD-4026-A48C-286A612930A6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568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674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731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693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994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484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3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992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30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669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83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98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0CE5-935D-4D87-BCDA-B5227E39EAF4}" type="datetimeFigureOut">
              <a:rPr lang="hu-HU" smtClean="0"/>
              <a:t>2018.01.08.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F21C-AAD7-4BA3-A1DB-79FD9F972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243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lapossy@ajk.elte.h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488832" cy="2952328"/>
          </a:xfrm>
        </p:spPr>
        <p:txBody>
          <a:bodyPr>
            <a:noAutofit/>
          </a:bodyPr>
          <a:lstStyle/>
          <a:p>
            <a:r>
              <a:rPr lang="hu-HU" sz="3200" b="1" i="1" dirty="0"/>
              <a:t>Láthatóvá tenni – </a:t>
            </a:r>
            <a:br>
              <a:rPr lang="hu-HU" sz="3200" b="1" i="1" dirty="0"/>
            </a:br>
            <a:r>
              <a:rPr lang="hu-HU" sz="3200" b="1" i="1" dirty="0"/>
              <a:t>A gyermekjogok védelmének ombudsmani fókuszai 2017-ben</a:t>
            </a:r>
            <a:br>
              <a:rPr lang="hu-HU" sz="3200" i="1" dirty="0"/>
            </a:br>
            <a:r>
              <a:rPr lang="hu-HU" sz="3200" i="1" dirty="0"/>
              <a:t>Let’s become visible – </a:t>
            </a:r>
            <a:br>
              <a:rPr lang="hu-HU" sz="3200" i="1" dirty="0"/>
            </a:br>
            <a:r>
              <a:rPr lang="hu-HU" sz="3200" i="1" dirty="0"/>
              <a:t>The ombudsman's focus on the protection of children's rights in 2017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088832" cy="1656184"/>
          </a:xfrm>
        </p:spPr>
        <p:txBody>
          <a:bodyPr>
            <a:normAutofit lnSpcReduction="10000"/>
          </a:bodyPr>
          <a:lstStyle/>
          <a:p>
            <a:pPr algn="r"/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</a:rPr>
              <a:t>Dr. Lápossy Attila, főosztályvezető-helyettes</a:t>
            </a:r>
          </a:p>
          <a:p>
            <a:pPr algn="r"/>
            <a:r>
              <a:rPr lang="hu-HU" altLang="hu-HU" sz="2400" b="1" dirty="0">
                <a:solidFill>
                  <a:schemeClr val="bg2">
                    <a:lumMod val="50000"/>
                  </a:schemeClr>
                </a:solidFill>
              </a:rPr>
              <a:t>Alapvető Jogok Biztosának Hivatala</a:t>
            </a:r>
          </a:p>
          <a:p>
            <a:pPr algn="r"/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deputy-head of department – Office of the Commissioner for Fundamental Rights</a:t>
            </a:r>
          </a:p>
        </p:txBody>
      </p:sp>
      <p:pic>
        <p:nvPicPr>
          <p:cNvPr id="1026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0"/>
          <a:stretch>
            <a:fillRect/>
          </a:stretch>
        </p:blipFill>
        <p:spPr bwMode="auto">
          <a:xfrm>
            <a:off x="251520" y="3933056"/>
            <a:ext cx="2592288" cy="21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2" t="31062" r="38181" b="33153"/>
          <a:stretch/>
        </p:blipFill>
        <p:spPr>
          <a:xfrm>
            <a:off x="6804249" y="116633"/>
            <a:ext cx="151216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60032" y="4869160"/>
            <a:ext cx="3417639" cy="750292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FFFF00"/>
                </a:solidFill>
                <a:hlinkClick r:id="rId2"/>
              </a:rPr>
              <a:t>Lapossy.Attila@ajbh.hu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755576" y="3501008"/>
            <a:ext cx="7772400" cy="882327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>
                <a:solidFill>
                  <a:schemeClr val="bg2">
                    <a:lumMod val="50000"/>
                  </a:schemeClr>
                </a:solidFill>
              </a:rPr>
              <a:t>Köszönöm a figyelmet!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2" t="31062" r="38181" b="33153"/>
          <a:stretch/>
        </p:blipFill>
        <p:spPr>
          <a:xfrm>
            <a:off x="6804249" y="116633"/>
            <a:ext cx="1512168" cy="1296144"/>
          </a:xfrm>
          <a:prstGeom prst="rect">
            <a:avLst/>
          </a:prstGeom>
        </p:spPr>
      </p:pic>
      <p:pic>
        <p:nvPicPr>
          <p:cNvPr id="7" name="Kép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0"/>
          <a:stretch>
            <a:fillRect/>
          </a:stretch>
        </p:blipFill>
        <p:spPr bwMode="auto">
          <a:xfrm>
            <a:off x="3203848" y="1196752"/>
            <a:ext cx="2592288" cy="21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8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Autofit/>
          </a:bodyPr>
          <a:lstStyle/>
          <a:p>
            <a:r>
              <a:rPr lang="hu-HU" sz="3800" b="1" dirty="0"/>
              <a:t>Ombudsman a gyermekjogok védelmében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35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5724128" y="2021370"/>
            <a:ext cx="2448272" cy="64807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NYILVÁNOSSÁG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83568" y="1600200"/>
            <a:ext cx="2448272" cy="10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Kiemelt figyelem a gyermekek jogainak védelmére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83568" y="2636912"/>
            <a:ext cx="2448272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Kiszolgáltatottság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993304" y="5273903"/>
            <a:ext cx="914400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CRC</a:t>
            </a:r>
          </a:p>
        </p:txBody>
      </p:sp>
      <p:sp>
        <p:nvSpPr>
          <p:cNvPr id="9" name="Téglalap 8"/>
          <p:cNvSpPr/>
          <p:nvPr/>
        </p:nvSpPr>
        <p:spPr>
          <a:xfrm>
            <a:off x="457200" y="3415757"/>
            <a:ext cx="1356792" cy="6899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Lanzarote-i Egyezmény</a:t>
            </a:r>
          </a:p>
        </p:txBody>
      </p:sp>
      <p:sp>
        <p:nvSpPr>
          <p:cNvPr id="10" name="Téglalap 9"/>
          <p:cNvSpPr/>
          <p:nvPr/>
        </p:nvSpPr>
        <p:spPr>
          <a:xfrm>
            <a:off x="759168" y="4452469"/>
            <a:ext cx="914400" cy="4746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CRPD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915000" y="2603450"/>
            <a:ext cx="20665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Jelentések</a:t>
            </a:r>
          </a:p>
        </p:txBody>
      </p:sp>
      <p:sp>
        <p:nvSpPr>
          <p:cNvPr id="12" name="Ellipszis 11"/>
          <p:cNvSpPr/>
          <p:nvPr/>
        </p:nvSpPr>
        <p:spPr>
          <a:xfrm>
            <a:off x="5844208" y="1673872"/>
            <a:ext cx="20665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Beszámoló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7259288" y="3363220"/>
            <a:ext cx="1826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Jogalkalmazás és jogalkotás</a:t>
            </a:r>
          </a:p>
        </p:txBody>
      </p:sp>
    </p:spTree>
    <p:extLst>
      <p:ext uri="{BB962C8B-B14F-4D97-AF65-F5344CB8AC3E}">
        <p14:creationId xmlns:p14="http://schemas.microsoft.com/office/powerpoint/2010/main" val="288874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fogyatékossággal élő gyermekek jogainak védelme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107389"/>
              </p:ext>
            </p:extLst>
          </p:nvPr>
        </p:nvGraphicFramePr>
        <p:xfrm>
          <a:off x="323528" y="1600200"/>
          <a:ext cx="8363272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467544" y="3789040"/>
            <a:ext cx="4968552" cy="5760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SZÜLŐI PANASZBEADVÁNYOK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4798489" y="3990764"/>
            <a:ext cx="978408" cy="37434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5776897" y="3889902"/>
            <a:ext cx="2909903" cy="6863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Egyedi ügyek és rendszerproblémák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53432" y="3789040"/>
            <a:ext cx="914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60981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408712" cy="100811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fogyatékossággal élő gyermekek jogainak védelme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98533"/>
              </p:ext>
            </p:extLst>
          </p:nvPr>
        </p:nvGraphicFramePr>
        <p:xfrm>
          <a:off x="323528" y="1268760"/>
          <a:ext cx="864235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5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08712" cy="99412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fogyatékossággal élő gyermekek jogainak védelme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84836"/>
              </p:ext>
            </p:extLst>
          </p:nvPr>
        </p:nvGraphicFramePr>
        <p:xfrm>
          <a:off x="457200" y="1417638"/>
          <a:ext cx="8229600" cy="525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84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2017: stratégiai gyermekjogi átfogó hivatalbóli vizsgálatok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342063"/>
              </p:ext>
            </p:extLst>
          </p:nvPr>
        </p:nvGraphicFramePr>
        <p:xfrm>
          <a:off x="250825" y="1600200"/>
          <a:ext cx="856932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6372200" y="4149080"/>
            <a:ext cx="244795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Workshop</a:t>
            </a:r>
          </a:p>
        </p:txBody>
      </p:sp>
      <p:sp>
        <p:nvSpPr>
          <p:cNvPr id="6" name="Téglalap 5"/>
          <p:cNvSpPr/>
          <p:nvPr/>
        </p:nvSpPr>
        <p:spPr>
          <a:xfrm>
            <a:off x="7188975" y="1700808"/>
            <a:ext cx="141845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Tervezet</a:t>
            </a:r>
          </a:p>
        </p:txBody>
      </p:sp>
      <p:sp>
        <p:nvSpPr>
          <p:cNvPr id="7" name="Téglalap 6"/>
          <p:cNvSpPr/>
          <p:nvPr/>
        </p:nvSpPr>
        <p:spPr>
          <a:xfrm>
            <a:off x="7020272" y="3522414"/>
            <a:ext cx="141845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Tervezet</a:t>
            </a:r>
          </a:p>
        </p:txBody>
      </p:sp>
      <p:sp>
        <p:nvSpPr>
          <p:cNvPr id="8" name="Téglalap 7"/>
          <p:cNvSpPr/>
          <p:nvPr/>
        </p:nvSpPr>
        <p:spPr>
          <a:xfrm>
            <a:off x="7188975" y="5203229"/>
            <a:ext cx="141845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Tervezet</a:t>
            </a:r>
          </a:p>
        </p:txBody>
      </p:sp>
      <p:sp>
        <p:nvSpPr>
          <p:cNvPr id="9" name="Téglalap 8"/>
          <p:cNvSpPr/>
          <p:nvPr/>
        </p:nvSpPr>
        <p:spPr>
          <a:xfrm>
            <a:off x="7211963" y="2132856"/>
            <a:ext cx="1395467" cy="716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Tények és problémák</a:t>
            </a:r>
          </a:p>
        </p:txBody>
      </p:sp>
      <p:sp>
        <p:nvSpPr>
          <p:cNvPr id="3" name="Ellipszis 2"/>
          <p:cNvSpPr/>
          <p:nvPr/>
        </p:nvSpPr>
        <p:spPr>
          <a:xfrm>
            <a:off x="855202" y="4293096"/>
            <a:ext cx="5184576" cy="45843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Családban nevelkedéshez való jog</a:t>
            </a:r>
          </a:p>
        </p:txBody>
      </p:sp>
      <p:sp>
        <p:nvSpPr>
          <p:cNvPr id="10" name="Ellipszis 9"/>
          <p:cNvSpPr/>
          <p:nvPr/>
        </p:nvSpPr>
        <p:spPr>
          <a:xfrm>
            <a:off x="1187624" y="5805264"/>
            <a:ext cx="5184576" cy="45843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Szülővel való kapcsolattartás joga</a:t>
            </a:r>
          </a:p>
        </p:txBody>
      </p:sp>
      <p:sp>
        <p:nvSpPr>
          <p:cNvPr id="11" name="Ellipszis 10"/>
          <p:cNvSpPr/>
          <p:nvPr/>
        </p:nvSpPr>
        <p:spPr>
          <a:xfrm>
            <a:off x="1007602" y="2619750"/>
            <a:ext cx="5652630" cy="45843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Védelemhez és gondoskodáshoz való jog</a:t>
            </a:r>
          </a:p>
        </p:txBody>
      </p:sp>
    </p:spTree>
    <p:extLst>
      <p:ext uri="{BB962C8B-B14F-4D97-AF65-F5344CB8AC3E}">
        <p14:creationId xmlns:p14="http://schemas.microsoft.com/office/powerpoint/2010/main" val="139734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Autofit/>
          </a:bodyPr>
          <a:lstStyle/>
          <a:p>
            <a:r>
              <a:rPr lang="hu-HU" sz="3600" b="1" dirty="0"/>
              <a:t>A gyermekjogok védelme és a gyermekprostitúció megelőzése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65805"/>
              </p:ext>
            </p:extLst>
          </p:nvPr>
        </p:nvGraphicFramePr>
        <p:xfrm>
          <a:off x="457200" y="1484313"/>
          <a:ext cx="8229600" cy="511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611560" y="1484313"/>
            <a:ext cx="2304256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UTÓVIZSGÁLAT</a:t>
            </a:r>
          </a:p>
        </p:txBody>
      </p:sp>
      <p:sp>
        <p:nvSpPr>
          <p:cNvPr id="6" name="Ellipszis 5"/>
          <p:cNvSpPr/>
          <p:nvPr/>
        </p:nvSpPr>
        <p:spPr>
          <a:xfrm>
            <a:off x="6804248" y="4077072"/>
            <a:ext cx="2170584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Lanzarote-i Egyezmény</a:t>
            </a:r>
          </a:p>
        </p:txBody>
      </p:sp>
      <p:sp>
        <p:nvSpPr>
          <p:cNvPr id="7" name="Ellipszis 6"/>
          <p:cNvSpPr/>
          <p:nvPr/>
        </p:nvSpPr>
        <p:spPr>
          <a:xfrm>
            <a:off x="1043608" y="5733256"/>
            <a:ext cx="2170584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Helyzetkép</a:t>
            </a:r>
          </a:p>
        </p:txBody>
      </p:sp>
    </p:spTree>
    <p:extLst>
      <p:ext uri="{BB962C8B-B14F-4D97-AF65-F5344CB8AC3E}">
        <p14:creationId xmlns:p14="http://schemas.microsoft.com/office/powerpoint/2010/main" val="403578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Autofit/>
          </a:bodyPr>
          <a:lstStyle/>
          <a:p>
            <a:r>
              <a:rPr lang="hu-HU" sz="3600" b="1" dirty="0"/>
              <a:t>A gyermekjogok védelme és a gyermekprostitúció megelőzése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171762"/>
              </p:ext>
            </p:extLst>
          </p:nvPr>
        </p:nvGraphicFramePr>
        <p:xfrm>
          <a:off x="179512" y="1556793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6732240" y="2348880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OPCAT NMM vizsgálat</a:t>
            </a:r>
          </a:p>
        </p:txBody>
      </p:sp>
      <p:sp>
        <p:nvSpPr>
          <p:cNvPr id="6" name="Téglalap 5"/>
          <p:cNvSpPr/>
          <p:nvPr/>
        </p:nvSpPr>
        <p:spPr>
          <a:xfrm>
            <a:off x="395536" y="1556793"/>
            <a:ext cx="2232248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Kiválasztott megyék, intézmények</a:t>
            </a:r>
          </a:p>
        </p:txBody>
      </p:sp>
    </p:spTree>
    <p:extLst>
      <p:ext uri="{BB962C8B-B14F-4D97-AF65-F5344CB8AC3E}">
        <p14:creationId xmlns:p14="http://schemas.microsoft.com/office/powerpoint/2010/main" val="371617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336704" cy="1103991"/>
          </a:xfrm>
        </p:spPr>
        <p:txBody>
          <a:bodyPr>
            <a:noAutofit/>
          </a:bodyPr>
          <a:lstStyle/>
          <a:p>
            <a:r>
              <a:rPr lang="hu-HU" sz="3600" b="1" dirty="0"/>
              <a:t>A gyermekjogok védelme és a gyermekprostitúció megelőzése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725730"/>
              </p:ext>
            </p:extLst>
          </p:nvPr>
        </p:nvGraphicFramePr>
        <p:xfrm>
          <a:off x="457200" y="1484313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6012160" y="1501766"/>
            <a:ext cx="2376264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Kriminalizációs kérdések</a:t>
            </a:r>
          </a:p>
        </p:txBody>
      </p:sp>
      <p:sp>
        <p:nvSpPr>
          <p:cNvPr id="6" name="Ellipszis 5"/>
          <p:cNvSpPr/>
          <p:nvPr/>
        </p:nvSpPr>
        <p:spPr>
          <a:xfrm>
            <a:off x="5530552" y="2647613"/>
            <a:ext cx="3339480" cy="40668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Szabálysértési törvény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7002270" y="2260539"/>
            <a:ext cx="396044" cy="43677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457200" y="1484313"/>
            <a:ext cx="2170584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Lanzarote-i Egyezmény</a:t>
            </a:r>
          </a:p>
        </p:txBody>
      </p:sp>
      <p:sp>
        <p:nvSpPr>
          <p:cNvPr id="9" name="Ellipszis 8"/>
          <p:cNvSpPr/>
          <p:nvPr/>
        </p:nvSpPr>
        <p:spPr>
          <a:xfrm>
            <a:off x="273968" y="5733256"/>
            <a:ext cx="2703512" cy="62639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Munkacsoportok</a:t>
            </a:r>
          </a:p>
        </p:txBody>
      </p:sp>
      <p:sp>
        <p:nvSpPr>
          <p:cNvPr id="10" name="Ellipszis 9"/>
          <p:cNvSpPr/>
          <p:nvPr/>
        </p:nvSpPr>
        <p:spPr>
          <a:xfrm>
            <a:off x="7565640" y="2111713"/>
            <a:ext cx="1304392" cy="5359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Elzárás</a:t>
            </a:r>
          </a:p>
        </p:txBody>
      </p:sp>
    </p:spTree>
    <p:extLst>
      <p:ext uri="{BB962C8B-B14F-4D97-AF65-F5344CB8AC3E}">
        <p14:creationId xmlns:p14="http://schemas.microsoft.com/office/powerpoint/2010/main" val="251195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531</Words>
  <Application>Microsoft Office PowerPoint</Application>
  <PresentationFormat>Diavetítés a képernyőre (4:3 oldalarány)</PresentationFormat>
  <Paragraphs>87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Láthatóvá tenni –  A gyermekjogok védelmének ombudsmani fókuszai 2017-ben Let’s become visible –  The ombudsman's focus on the protection of children's rights in 2017</vt:lpstr>
      <vt:lpstr>Ombudsman a gyermekjogok védelmében</vt:lpstr>
      <vt:lpstr>A fogyatékossággal élő gyermekek jogainak védelme</vt:lpstr>
      <vt:lpstr>A fogyatékossággal élő gyermekek jogainak védelme</vt:lpstr>
      <vt:lpstr>A fogyatékossággal élő gyermekek jogainak védelme</vt:lpstr>
      <vt:lpstr>2017: stratégiai gyermekjogi átfogó hivatalbóli vizsgálatok</vt:lpstr>
      <vt:lpstr>A gyermekjogok védelme és a gyermekprostitúció megelőzése</vt:lpstr>
      <vt:lpstr>A gyermekjogok védelme és a gyermekprostitúció megelőzése</vt:lpstr>
      <vt:lpstr>A gyermekjogok védelme és a gyermekprostitúció megelőzése</vt:lpstr>
      <vt:lpstr>Lapossy.Attila@ajbh.hu</vt:lpstr>
    </vt:vector>
  </TitlesOfParts>
  <Company>Alapvető Jogok Biztosának Hivatala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Lápossy Attila</dc:creator>
  <cp:lastModifiedBy>Belga Nagykövetség Flamand Képviselet</cp:lastModifiedBy>
  <cp:revision>22</cp:revision>
  <dcterms:created xsi:type="dcterms:W3CDTF">2017-08-08T06:53:36Z</dcterms:created>
  <dcterms:modified xsi:type="dcterms:W3CDTF">2018-01-08T12:01:40Z</dcterms:modified>
</cp:coreProperties>
</file>